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394" r:id="rId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Helvetica" pitchFamily="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4D4D4D"/>
    <a:srgbClr val="969696"/>
    <a:srgbClr val="FF99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870" autoAdjust="0"/>
    <p:restoredTop sz="82485" autoAdjust="0"/>
  </p:normalViewPr>
  <p:slideViewPr>
    <p:cSldViewPr>
      <p:cViewPr varScale="1">
        <p:scale>
          <a:sx n="75" d="100"/>
          <a:sy n="75" d="100"/>
        </p:scale>
        <p:origin x="2160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Helvetica" pitchFamily="34" charset="0"/>
              </a:defRPr>
            </a:lvl1pPr>
          </a:lstStyle>
          <a:p>
            <a:pPr>
              <a:defRPr/>
            </a:pPr>
            <a:r>
              <a:rPr lang="en-GB"/>
              <a:t>www.fortis-technologies.com</a:t>
            </a:r>
          </a:p>
        </p:txBody>
      </p:sp>
      <p:pic>
        <p:nvPicPr>
          <p:cNvPr id="71683" name="Picture 6" descr="C:\MW Data\Powerpoint\Fortis 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3600" y="8686800"/>
            <a:ext cx="793750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83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24778AE-1DE3-4FCF-BFFE-CF77F968BE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24778AE-1DE3-4FCF-BFFE-CF77F968BEA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22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HelveticaNeue LT 55 Roman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latin typeface="HelveticaNeue LT 55 Roman" pitchFamily="2" charset="0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285736"/>
            <a:ext cx="7772400" cy="1143000"/>
          </a:xfrm>
        </p:spPr>
        <p:txBody>
          <a:bodyPr/>
          <a:lstStyle>
            <a:lvl1pPr>
              <a:defRPr sz="3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3800" b="1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76" y="285728"/>
            <a:ext cx="7772400" cy="1143000"/>
          </a:xfrm>
        </p:spPr>
        <p:txBody>
          <a:bodyPr/>
          <a:lstStyle>
            <a:lvl1pPr>
              <a:defRPr sz="3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676400"/>
            <a:ext cx="3810000" cy="4114800"/>
          </a:xfrm>
        </p:spPr>
        <p:txBody>
          <a:bodyPr/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676400"/>
            <a:ext cx="3810000" cy="4114800"/>
          </a:xfrm>
        </p:spPr>
        <p:txBody>
          <a:bodyPr/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357174"/>
            <a:ext cx="8229600" cy="1143000"/>
          </a:xfrm>
        </p:spPr>
        <p:txBody>
          <a:bodyPr/>
          <a:lstStyle>
            <a:lvl1pPr>
              <a:defRPr sz="3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76" y="285728"/>
            <a:ext cx="7772400" cy="1143000"/>
          </a:xfrm>
        </p:spPr>
        <p:txBody>
          <a:bodyPr/>
          <a:lstStyle>
            <a:lvl1pPr>
              <a:defRPr sz="3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5600" y="152400"/>
            <a:ext cx="19812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152400"/>
            <a:ext cx="57912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 preserve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62000" y="16764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724400" y="1676400"/>
            <a:ext cx="3810000" cy="4114800"/>
          </a:xfrm>
        </p:spPr>
        <p:txBody>
          <a:bodyPr/>
          <a:lstStyle/>
          <a:p>
            <a:pPr lvl="0"/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52705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title style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205105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11268" name="Picture 8" descr="Powerpoint Background 2012-2.jpg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effectLst>
            <a:outerShdw blurRad="38100" dist="38100" dir="2700000" algn="tl">
              <a:srgbClr val="C0C0C0"/>
            </a:outerShdw>
          </a:effectLst>
          <a:latin typeface="Helvetic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3200">
          <a:solidFill>
            <a:srgbClr val="4D4D4D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800">
          <a:solidFill>
            <a:srgbClr val="4D4D4D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400">
          <a:solidFill>
            <a:srgbClr val="4D4D4D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C0C0C0"/>
        </a:buClr>
        <a:buFont typeface="Wingdings" pitchFamily="2" charset="2"/>
        <a:buChar char="Ø"/>
        <a:defRPr sz="2000">
          <a:solidFill>
            <a:srgbClr val="4D4D4D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712" y="312738"/>
            <a:ext cx="7772400" cy="1143000"/>
          </a:xfrm>
        </p:spPr>
        <p:txBody>
          <a:bodyPr/>
          <a:lstStyle/>
          <a:p>
            <a:r>
              <a:rPr lang="en-GB" dirty="0"/>
              <a:t>Tenofovir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357188" y="1428750"/>
            <a:ext cx="46038" cy="26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57188" y="1428750"/>
            <a:ext cx="46038" cy="26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357188" y="1428750"/>
            <a:ext cx="46038" cy="26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357188" y="1428750"/>
            <a:ext cx="46038" cy="26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357188" y="1428750"/>
            <a:ext cx="46038" cy="26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7" name="TextBox 1056">
            <a:extLst>
              <a:ext uri="{FF2B5EF4-FFF2-40B4-BE49-F238E27FC236}">
                <a16:creationId xmlns:a16="http://schemas.microsoft.com/office/drawing/2014/main" id="{79DE6A45-ACA5-4B7A-B8B1-86AD7776C22B}"/>
              </a:ext>
            </a:extLst>
          </p:cNvPr>
          <p:cNvSpPr txBox="1"/>
          <p:nvPr/>
        </p:nvSpPr>
        <p:spPr>
          <a:xfrm>
            <a:off x="5014180" y="2131312"/>
            <a:ext cx="40734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1400" dirty="0"/>
              <a:t>Column : 	</a:t>
            </a:r>
            <a:r>
              <a:rPr lang="en-GB" altLang="en-US" sz="1400" b="1" dirty="0"/>
              <a:t>5</a:t>
            </a:r>
            <a:r>
              <a:rPr lang="en-GB" altLang="en-US" sz="1400" b="1" dirty="0">
                <a:sym typeface="Symbol" panose="05050102010706020507" pitchFamily="18" charset="2"/>
              </a:rPr>
              <a:t> Fortis H</a:t>
            </a:r>
            <a:r>
              <a:rPr lang="en-GB" altLang="en-US" sz="1400" b="1" baseline="-25000" dirty="0">
                <a:sym typeface="Symbol" panose="05050102010706020507" pitchFamily="18" charset="2"/>
              </a:rPr>
              <a:t>2</a:t>
            </a:r>
            <a:r>
              <a:rPr lang="en-GB" altLang="en-US" sz="1400" b="1" dirty="0">
                <a:sym typeface="Symbol" panose="05050102010706020507" pitchFamily="18" charset="2"/>
              </a:rPr>
              <a:t>o 150x4.6mm</a:t>
            </a:r>
            <a:endParaRPr lang="en-GB" altLang="en-US" sz="1400" b="1" baseline="-25000" dirty="0">
              <a:sym typeface="Symbol" panose="05050102010706020507" pitchFamily="18" charset="2"/>
            </a:endParaRPr>
          </a:p>
          <a:p>
            <a:r>
              <a:rPr lang="en-GB" altLang="en-US" sz="1400" dirty="0" err="1"/>
              <a:t>p/n</a:t>
            </a:r>
            <a:r>
              <a:rPr lang="en-GB" altLang="en-US" sz="1400" dirty="0"/>
              <a:t> : 	</a:t>
            </a:r>
            <a:r>
              <a:rPr lang="en-GB" altLang="en-US" sz="1400" b="1" dirty="0"/>
              <a:t>FHO:050705</a:t>
            </a:r>
          </a:p>
          <a:p>
            <a:pPr eaLnBrk="1" hangingPunct="1"/>
            <a:endParaRPr lang="en-GB" altLang="en-US" sz="1400" b="1" dirty="0"/>
          </a:p>
          <a:p>
            <a:pPr eaLnBrk="1" hangingPunct="1"/>
            <a:r>
              <a:rPr lang="en-GB" altLang="en-US" sz="1400" dirty="0"/>
              <a:t>Mobile Phase: </a:t>
            </a:r>
            <a:r>
              <a:rPr lang="en-GB" altLang="en-US" sz="1400" b="1" dirty="0"/>
              <a:t>95:5 10mM Ammonium </a:t>
            </a:r>
          </a:p>
          <a:p>
            <a:pPr eaLnBrk="1" hangingPunct="1"/>
            <a:r>
              <a:rPr lang="en-GB" altLang="en-US" sz="1400" b="1" dirty="0"/>
              <a:t>	</a:t>
            </a:r>
            <a:r>
              <a:rPr lang="en-GB" altLang="en-US" sz="1400" b="1" dirty="0" err="1"/>
              <a:t>formate</a:t>
            </a:r>
            <a:r>
              <a:rPr lang="en-GB" altLang="en-US" sz="1400" b="1" dirty="0"/>
              <a:t>: MeOH</a:t>
            </a:r>
          </a:p>
          <a:p>
            <a:pPr eaLnBrk="1" hangingPunct="1"/>
            <a:endParaRPr lang="en-GB" altLang="en-US" sz="1400" dirty="0"/>
          </a:p>
          <a:p>
            <a:pPr eaLnBrk="1" hangingPunct="1"/>
            <a:r>
              <a:rPr lang="en-GB" altLang="en-US" sz="1400" dirty="0"/>
              <a:t>Flow :   	</a:t>
            </a:r>
            <a:r>
              <a:rPr lang="en-GB" altLang="en-US" sz="1400" b="1" dirty="0"/>
              <a:t>1.0ml/min</a:t>
            </a:r>
            <a:endParaRPr lang="en-GB" altLang="en-US" sz="1400" dirty="0"/>
          </a:p>
          <a:p>
            <a:pPr eaLnBrk="1" hangingPunct="1"/>
            <a:r>
              <a:rPr lang="en-GB" altLang="en-US" sz="1400" dirty="0"/>
              <a:t>Temp :     	2</a:t>
            </a:r>
            <a:r>
              <a:rPr lang="en-GB" altLang="en-US" sz="1400" b="1" dirty="0"/>
              <a:t>0</a:t>
            </a:r>
            <a:r>
              <a:rPr lang="en-GB" altLang="en-US" sz="1400" b="1" baseline="30000" dirty="0"/>
              <a:t>o</a:t>
            </a:r>
            <a:r>
              <a:rPr lang="en-GB" altLang="en-US" sz="1400" b="1" dirty="0"/>
              <a:t>C</a:t>
            </a:r>
          </a:p>
          <a:p>
            <a:pPr eaLnBrk="1" hangingPunct="1"/>
            <a:r>
              <a:rPr lang="en-GB" altLang="en-US" sz="1400" dirty="0">
                <a:sym typeface="Symbol" panose="05050102010706020507" pitchFamily="18" charset="2"/>
              </a:rPr>
              <a:t> : 	</a:t>
            </a:r>
            <a:r>
              <a:rPr lang="en-GB" altLang="en-US" sz="1400" b="1" dirty="0">
                <a:sym typeface="Symbol" panose="05050102010706020507" pitchFamily="18" charset="2"/>
              </a:rPr>
              <a:t>259nm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400" b="1" dirty="0">
              <a:sym typeface="Symbol" panose="05050102010706020507" pitchFamily="18" charset="2"/>
            </a:endParaRPr>
          </a:p>
          <a:p>
            <a:pPr>
              <a:buFontTx/>
              <a:buNone/>
            </a:pPr>
            <a:r>
              <a:rPr lang="en-GB" sz="1400" b="1" dirty="0">
                <a:sym typeface="Symbol" panose="05050102010706020507" pitchFamily="18" charset="2"/>
              </a:rPr>
              <a:t>	</a:t>
            </a:r>
            <a:r>
              <a:rPr lang="en-GB" altLang="en-US" sz="1400" b="1" dirty="0">
                <a:sym typeface="Symbol" panose="05050102010706020507" pitchFamily="18" charset="2"/>
              </a:rPr>
              <a:t>1. </a:t>
            </a:r>
            <a:r>
              <a:rPr lang="en-GB" altLang="en-US" sz="1400" b="1">
                <a:sym typeface="Symbol" panose="05050102010706020507" pitchFamily="18" charset="2"/>
              </a:rPr>
              <a:t>Tenofovir</a:t>
            </a:r>
            <a:endParaRPr lang="en-GB" altLang="en-US" sz="1400" b="1" dirty="0">
              <a:sym typeface="Symbol" panose="05050102010706020507" pitchFamily="18" charset="2"/>
            </a:endParaRPr>
          </a:p>
          <a:p>
            <a:pPr>
              <a:buFont typeface="Wingdings" panose="05000000000000000000" pitchFamily="2" charset="2"/>
              <a:buNone/>
            </a:pPr>
            <a:endParaRPr lang="en-GB" sz="1400" dirty="0"/>
          </a:p>
        </p:txBody>
      </p:sp>
      <p:sp>
        <p:nvSpPr>
          <p:cNvPr id="3" name="Rectangle 806">
            <a:extLst>
              <a:ext uri="{FF2B5EF4-FFF2-40B4-BE49-F238E27FC236}">
                <a16:creationId xmlns:a16="http://schemas.microsoft.com/office/drawing/2014/main" id="{39BCA322-2017-4158-B51C-65506CB513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4913" y="1357313"/>
            <a:ext cx="3381375" cy="4284662"/>
          </a:xfrm>
          <a:prstGeom prst="rect">
            <a:avLst/>
          </a:prstGeom>
          <a:noFill/>
          <a:ln w="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710" name="Group 709">
            <a:extLst>
              <a:ext uri="{FF2B5EF4-FFF2-40B4-BE49-F238E27FC236}">
                <a16:creationId xmlns:a16="http://schemas.microsoft.com/office/drawing/2014/main" id="{63A8011A-4A2C-4C0C-B93D-DC384AD10909}"/>
              </a:ext>
            </a:extLst>
          </p:cNvPr>
          <p:cNvGrpSpPr/>
          <p:nvPr/>
        </p:nvGrpSpPr>
        <p:grpSpPr>
          <a:xfrm>
            <a:off x="1089818" y="884238"/>
            <a:ext cx="3611563" cy="5145087"/>
            <a:chOff x="1095375" y="890588"/>
            <a:chExt cx="3611563" cy="5145087"/>
          </a:xfrm>
        </p:grpSpPr>
        <p:sp>
          <p:nvSpPr>
            <p:cNvPr id="711" name="Rectangle 782">
              <a:extLst>
                <a:ext uri="{FF2B5EF4-FFF2-40B4-BE49-F238E27FC236}">
                  <a16:creationId xmlns:a16="http://schemas.microsoft.com/office/drawing/2014/main" id="{53B557EE-BCB8-4A00-95C7-82E876E22F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375" y="5765800"/>
              <a:ext cx="219075" cy="269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500" dirty="0">
                  <a:solidFill>
                    <a:srgbClr val="000000"/>
                  </a:solidFill>
                  <a:latin typeface="Arial" panose="020B0604020202020204" pitchFamily="34" charset="0"/>
                </a:rPr>
                <a:t>-1.3</a:t>
              </a:r>
              <a:endParaRPr lang="en-US" altLang="en-US" dirty="0"/>
            </a:p>
          </p:txBody>
        </p:sp>
        <p:sp>
          <p:nvSpPr>
            <p:cNvPr id="712" name="Rectangle 790">
              <a:extLst>
                <a:ext uri="{FF2B5EF4-FFF2-40B4-BE49-F238E27FC236}">
                  <a16:creationId xmlns:a16="http://schemas.microsoft.com/office/drawing/2014/main" id="{CC9AA2A0-ED31-4E20-8A04-A0883E4757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813" y="5765800"/>
              <a:ext cx="184150" cy="269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500">
                  <a:solidFill>
                    <a:srgbClr val="000000"/>
                  </a:solidFill>
                  <a:latin typeface="Arial" panose="020B0604020202020204" pitchFamily="34" charset="0"/>
                </a:rPr>
                <a:t>5.0</a:t>
              </a:r>
              <a:endParaRPr lang="en-US" altLang="en-US"/>
            </a:p>
          </p:txBody>
        </p:sp>
        <p:sp>
          <p:nvSpPr>
            <p:cNvPr id="713" name="Rectangle 796">
              <a:extLst>
                <a:ext uri="{FF2B5EF4-FFF2-40B4-BE49-F238E27FC236}">
                  <a16:creationId xmlns:a16="http://schemas.microsoft.com/office/drawing/2014/main" id="{6F0130D2-29E4-46DE-A671-7D89B91055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27388" y="5765800"/>
              <a:ext cx="241300" cy="269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500">
                  <a:solidFill>
                    <a:srgbClr val="000000"/>
                  </a:solidFill>
                  <a:latin typeface="Arial" panose="020B0604020202020204" pitchFamily="34" charset="0"/>
                </a:rPr>
                <a:t>10.0</a:t>
              </a:r>
              <a:endParaRPr lang="en-US" altLang="en-US"/>
            </a:p>
          </p:txBody>
        </p:sp>
        <p:sp>
          <p:nvSpPr>
            <p:cNvPr id="714" name="Rectangle 804">
              <a:extLst>
                <a:ext uri="{FF2B5EF4-FFF2-40B4-BE49-F238E27FC236}">
                  <a16:creationId xmlns:a16="http://schemas.microsoft.com/office/drawing/2014/main" id="{0D2A7DFF-EA31-478B-B4E1-D313676289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5638" y="5765800"/>
              <a:ext cx="241300" cy="269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500">
                  <a:solidFill>
                    <a:srgbClr val="000000"/>
                  </a:solidFill>
                  <a:latin typeface="Arial" panose="020B0604020202020204" pitchFamily="34" charset="0"/>
                </a:rPr>
                <a:t>16.5</a:t>
              </a:r>
              <a:endParaRPr lang="en-US" altLang="en-US"/>
            </a:p>
          </p:txBody>
        </p:sp>
        <p:pic>
          <p:nvPicPr>
            <p:cNvPr id="715" name="Picture 827">
              <a:extLst>
                <a:ext uri="{FF2B5EF4-FFF2-40B4-BE49-F238E27FC236}">
                  <a16:creationId xmlns:a16="http://schemas.microsoft.com/office/drawing/2014/main" id="{9A27728B-A06C-4B23-B92D-7B43972973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04913" y="890588"/>
              <a:ext cx="4762" cy="111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716" name="Group 715">
              <a:extLst>
                <a:ext uri="{FF2B5EF4-FFF2-40B4-BE49-F238E27FC236}">
                  <a16:creationId xmlns:a16="http://schemas.microsoft.com/office/drawing/2014/main" id="{42A55B8C-E093-4371-8434-77D2A759A9FF}"/>
                </a:ext>
              </a:extLst>
            </p:cNvPr>
            <p:cNvGrpSpPr/>
            <p:nvPr/>
          </p:nvGrpSpPr>
          <p:grpSpPr>
            <a:xfrm>
              <a:off x="1143000" y="1357313"/>
              <a:ext cx="3444875" cy="4408487"/>
              <a:chOff x="1143000" y="1357313"/>
              <a:chExt cx="3444875" cy="4408487"/>
            </a:xfrm>
          </p:grpSpPr>
          <p:sp>
            <p:nvSpPr>
              <p:cNvPr id="717" name="Line 783">
                <a:extLst>
                  <a:ext uri="{FF2B5EF4-FFF2-40B4-BE49-F238E27FC236}">
                    <a16:creationId xmlns:a16="http://schemas.microsoft.com/office/drawing/2014/main" id="{7D65A3E5-7DD8-4E3E-B378-FBCB229E1D4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04913" y="5641975"/>
                <a:ext cx="1587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8" name="Line 784">
                <a:extLst>
                  <a:ext uri="{FF2B5EF4-FFF2-40B4-BE49-F238E27FC236}">
                    <a16:creationId xmlns:a16="http://schemas.microsoft.com/office/drawing/2014/main" id="{AC516962-FB3E-42F8-8C83-8CAB95F663D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65238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9" name="Line 785">
                <a:extLst>
                  <a:ext uri="{FF2B5EF4-FFF2-40B4-BE49-F238E27FC236}">
                    <a16:creationId xmlns:a16="http://schemas.microsoft.com/office/drawing/2014/main" id="{4F52963B-D997-4959-9B59-F5C530E077F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454150" y="5641975"/>
                <a:ext cx="1588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0" name="Line 786">
                <a:extLst>
                  <a:ext uri="{FF2B5EF4-FFF2-40B4-BE49-F238E27FC236}">
                    <a16:creationId xmlns:a16="http://schemas.microsoft.com/office/drawing/2014/main" id="{AA9B071A-F847-4FB5-957D-9E71E4225D8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4306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1" name="Line 787">
                <a:extLst>
                  <a:ext uri="{FF2B5EF4-FFF2-40B4-BE49-F238E27FC236}">
                    <a16:creationId xmlns:a16="http://schemas.microsoft.com/office/drawing/2014/main" id="{D6DA6215-8454-46C0-93AD-C950F8746EC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3356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2" name="Line 788">
                <a:extLst>
                  <a:ext uri="{FF2B5EF4-FFF2-40B4-BE49-F238E27FC236}">
                    <a16:creationId xmlns:a16="http://schemas.microsoft.com/office/drawing/2014/main" id="{730F1E6D-7434-4B0F-8712-C13797F599F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22475" y="5641975"/>
                <a:ext cx="1588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3" name="Line 789">
                <a:extLst>
                  <a:ext uri="{FF2B5EF4-FFF2-40B4-BE49-F238E27FC236}">
                    <a16:creationId xmlns:a16="http://schemas.microsoft.com/office/drawing/2014/main" id="{84DCB301-8435-441C-9790-14ED794ABBF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211388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4" name="Line 791">
                <a:extLst>
                  <a:ext uri="{FF2B5EF4-FFF2-40B4-BE49-F238E27FC236}">
                    <a16:creationId xmlns:a16="http://schemas.microsoft.com/office/drawing/2014/main" id="{8CE967EC-13A2-49EA-9B34-97A2DA878C2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1888" y="5641975"/>
                <a:ext cx="1587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5" name="Line 792">
                <a:extLst>
                  <a:ext uri="{FF2B5EF4-FFF2-40B4-BE49-F238E27FC236}">
                    <a16:creationId xmlns:a16="http://schemas.microsoft.com/office/drawing/2014/main" id="{927CA17D-CCF2-4B00-975E-4D3253BB4EF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590800" y="5641975"/>
                <a:ext cx="1588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6" name="Line 793">
                <a:extLst>
                  <a:ext uri="{FF2B5EF4-FFF2-40B4-BE49-F238E27FC236}">
                    <a16:creationId xmlns:a16="http://schemas.microsoft.com/office/drawing/2014/main" id="{40054469-3516-4DC8-933C-4AF21B650F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7971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" name="Line 794">
                <a:extLst>
                  <a:ext uri="{FF2B5EF4-FFF2-40B4-BE49-F238E27FC236}">
                    <a16:creationId xmlns:a16="http://schemas.microsoft.com/office/drawing/2014/main" id="{87B94979-30DE-4DEA-A001-AD7B79D3C88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7021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8" name="Line 795">
                <a:extLst>
                  <a:ext uri="{FF2B5EF4-FFF2-40B4-BE49-F238E27FC236}">
                    <a16:creationId xmlns:a16="http://schemas.microsoft.com/office/drawing/2014/main" id="{CD7B64B5-2AB9-4A7C-ABBE-768985FD887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159125" y="5641975"/>
                <a:ext cx="1588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9" name="Line 797">
                <a:extLst>
                  <a:ext uri="{FF2B5EF4-FFF2-40B4-BE49-F238E27FC236}">
                    <a16:creationId xmlns:a16="http://schemas.microsoft.com/office/drawing/2014/main" id="{0958E133-93C2-46FD-BCE2-8849898E3B6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348038" y="5641975"/>
                <a:ext cx="1587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0" name="Line 798">
                <a:extLst>
                  <a:ext uri="{FF2B5EF4-FFF2-40B4-BE49-F238E27FC236}">
                    <a16:creationId xmlns:a16="http://schemas.microsoft.com/office/drawing/2014/main" id="{C697B08C-AA32-4134-9AA8-7823E666C8B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38538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1" name="Line 799">
                <a:extLst>
                  <a:ext uri="{FF2B5EF4-FFF2-40B4-BE49-F238E27FC236}">
                    <a16:creationId xmlns:a16="http://schemas.microsoft.com/office/drawing/2014/main" id="{7CDB8327-C85F-44CE-8130-47236FC8B2D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27450" y="5641975"/>
                <a:ext cx="1588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2" name="Line 800">
                <a:extLst>
                  <a:ext uri="{FF2B5EF4-FFF2-40B4-BE49-F238E27FC236}">
                    <a16:creationId xmlns:a16="http://schemas.microsoft.com/office/drawing/2014/main" id="{653A34DF-F138-49E5-A605-4541B25CB2A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636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3" name="Line 801">
                <a:extLst>
                  <a:ext uri="{FF2B5EF4-FFF2-40B4-BE49-F238E27FC236}">
                    <a16:creationId xmlns:a16="http://schemas.microsoft.com/office/drawing/2014/main" id="{1EE2643D-46E5-45B6-9A3A-5B165E90B0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106863" y="5641975"/>
                <a:ext cx="1587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4" name="Line 802">
                <a:extLst>
                  <a:ext uri="{FF2B5EF4-FFF2-40B4-BE49-F238E27FC236}">
                    <a16:creationId xmlns:a16="http://schemas.microsoft.com/office/drawing/2014/main" id="{80B782E0-EC17-40F9-B20A-9945351914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295775" y="5641975"/>
                <a:ext cx="1588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5" name="Line 803">
                <a:extLst>
                  <a:ext uri="{FF2B5EF4-FFF2-40B4-BE49-F238E27FC236}">
                    <a16:creationId xmlns:a16="http://schemas.microsoft.com/office/drawing/2014/main" id="{5F0F24DF-055C-4855-A132-906CA5BBBED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86275" y="5641975"/>
                <a:ext cx="1588" cy="5397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6" name="Line 805">
                <a:extLst>
                  <a:ext uri="{FF2B5EF4-FFF2-40B4-BE49-F238E27FC236}">
                    <a16:creationId xmlns:a16="http://schemas.microsoft.com/office/drawing/2014/main" id="{28E3CB8D-2AE3-4619-9FCD-343EE9C17D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86288" y="5641975"/>
                <a:ext cx="1587" cy="123825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" name="Rectangle 806">
                <a:extLst>
                  <a:ext uri="{FF2B5EF4-FFF2-40B4-BE49-F238E27FC236}">
                    <a16:creationId xmlns:a16="http://schemas.microsoft.com/office/drawing/2014/main" id="{8DCCB46C-33D1-4138-ABD5-4DE5DABC42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913" y="1357313"/>
                <a:ext cx="3381375" cy="4284662"/>
              </a:xfrm>
              <a:prstGeom prst="rect">
                <a:avLst/>
              </a:prstGeom>
              <a:noFill/>
              <a:ln w="3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738" name="Line 808">
                <a:extLst>
                  <a:ext uri="{FF2B5EF4-FFF2-40B4-BE49-F238E27FC236}">
                    <a16:creationId xmlns:a16="http://schemas.microsoft.com/office/drawing/2014/main" id="{DAEEC7CE-8964-4364-BEFC-EF60C1F4E2F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3000" y="5641975"/>
                <a:ext cx="61913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9" name="Line 809">
                <a:extLst>
                  <a:ext uri="{FF2B5EF4-FFF2-40B4-BE49-F238E27FC236}">
                    <a16:creationId xmlns:a16="http://schemas.microsoft.com/office/drawing/2014/main" id="{63B53AC5-9058-4F4C-9F3F-79BCD0F0BE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54737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0" name="Line 810">
                <a:extLst>
                  <a:ext uri="{FF2B5EF4-FFF2-40B4-BE49-F238E27FC236}">
                    <a16:creationId xmlns:a16="http://schemas.microsoft.com/office/drawing/2014/main" id="{94D99D6F-1EE7-4DEE-9AE6-71A98FED0AF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514985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1" name="Line 811">
                <a:extLst>
                  <a:ext uri="{FF2B5EF4-FFF2-40B4-BE49-F238E27FC236}">
                    <a16:creationId xmlns:a16="http://schemas.microsoft.com/office/drawing/2014/main" id="{B85658D3-A8D6-42CC-B835-A4731683D4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48260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2" name="Line 813">
                <a:extLst>
                  <a:ext uri="{FF2B5EF4-FFF2-40B4-BE49-F238E27FC236}">
                    <a16:creationId xmlns:a16="http://schemas.microsoft.com/office/drawing/2014/main" id="{82376AD2-BCFE-456F-B0F8-D77CE80286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3000" y="4502150"/>
                <a:ext cx="61913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3" name="Line 814">
                <a:extLst>
                  <a:ext uri="{FF2B5EF4-FFF2-40B4-BE49-F238E27FC236}">
                    <a16:creationId xmlns:a16="http://schemas.microsoft.com/office/drawing/2014/main" id="{B2C9C42F-31FC-48E6-A48E-3ABC2EC6BDC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41783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4" name="Line 815">
                <a:extLst>
                  <a:ext uri="{FF2B5EF4-FFF2-40B4-BE49-F238E27FC236}">
                    <a16:creationId xmlns:a16="http://schemas.microsoft.com/office/drawing/2014/main" id="{010B8DC9-632C-4A41-9317-25E9552614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385445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5" name="Line 816">
                <a:extLst>
                  <a:ext uri="{FF2B5EF4-FFF2-40B4-BE49-F238E27FC236}">
                    <a16:creationId xmlns:a16="http://schemas.microsoft.com/office/drawing/2014/main" id="{7AC36A2E-866B-4A7B-A408-E215E8668B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35306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6" name="Line 818">
                <a:extLst>
                  <a:ext uri="{FF2B5EF4-FFF2-40B4-BE49-F238E27FC236}">
                    <a16:creationId xmlns:a16="http://schemas.microsoft.com/office/drawing/2014/main" id="{4E0E8B09-AB21-4376-A740-4A1C7B77ED9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3000" y="3206750"/>
                <a:ext cx="61913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" name="Line 819">
                <a:extLst>
                  <a:ext uri="{FF2B5EF4-FFF2-40B4-BE49-F238E27FC236}">
                    <a16:creationId xmlns:a16="http://schemas.microsoft.com/office/drawing/2014/main" id="{A0276371-D612-4314-A174-E98BD608632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28829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" name="Line 820">
                <a:extLst>
                  <a:ext uri="{FF2B5EF4-FFF2-40B4-BE49-F238E27FC236}">
                    <a16:creationId xmlns:a16="http://schemas.microsoft.com/office/drawing/2014/main" id="{9A9C0158-6D71-453F-ADD5-841D0B692B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255905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9" name="Line 821">
                <a:extLst>
                  <a:ext uri="{FF2B5EF4-FFF2-40B4-BE49-F238E27FC236}">
                    <a16:creationId xmlns:a16="http://schemas.microsoft.com/office/drawing/2014/main" id="{2AA3C20B-E9EA-4CCB-AD12-7A6AA826200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22352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0" name="Line 823">
                <a:extLst>
                  <a:ext uri="{FF2B5EF4-FFF2-40B4-BE49-F238E27FC236}">
                    <a16:creationId xmlns:a16="http://schemas.microsoft.com/office/drawing/2014/main" id="{8148AF8D-1267-4DD9-A15B-AF7D960130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3000" y="1911350"/>
                <a:ext cx="61913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1" name="Line 824">
                <a:extLst>
                  <a:ext uri="{FF2B5EF4-FFF2-40B4-BE49-F238E27FC236}">
                    <a16:creationId xmlns:a16="http://schemas.microsoft.com/office/drawing/2014/main" id="{03792A58-8E1D-4219-B95C-B3151FB7CC5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77925" y="1587500"/>
                <a:ext cx="26988" cy="1588"/>
              </a:xfrm>
              <a:prstGeom prst="line">
                <a:avLst/>
              </a:prstGeom>
              <a:noFill/>
              <a:ln w="3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2" name="Freeform 834">
                <a:extLst>
                  <a:ext uri="{FF2B5EF4-FFF2-40B4-BE49-F238E27FC236}">
                    <a16:creationId xmlns:a16="http://schemas.microsoft.com/office/drawing/2014/main" id="{1B0BFF6B-A8A1-41B0-B37A-18A3ABEB4E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454150" y="5478463"/>
                <a:ext cx="514350" cy="11112"/>
              </a:xfrm>
              <a:custGeom>
                <a:avLst/>
                <a:gdLst>
                  <a:gd name="T0" fmla="*/ 33 w 1618"/>
                  <a:gd name="T1" fmla="*/ 2 h 21"/>
                  <a:gd name="T2" fmla="*/ 62 w 1618"/>
                  <a:gd name="T3" fmla="*/ 3 h 21"/>
                  <a:gd name="T4" fmla="*/ 80 w 1618"/>
                  <a:gd name="T5" fmla="*/ 3 h 21"/>
                  <a:gd name="T6" fmla="*/ 102 w 1618"/>
                  <a:gd name="T7" fmla="*/ 3 h 21"/>
                  <a:gd name="T8" fmla="*/ 121 w 1618"/>
                  <a:gd name="T9" fmla="*/ 4 h 21"/>
                  <a:gd name="T10" fmla="*/ 154 w 1618"/>
                  <a:gd name="T11" fmla="*/ 4 h 21"/>
                  <a:gd name="T12" fmla="*/ 185 w 1618"/>
                  <a:gd name="T13" fmla="*/ 6 h 21"/>
                  <a:gd name="T14" fmla="*/ 210 w 1618"/>
                  <a:gd name="T15" fmla="*/ 6 h 21"/>
                  <a:gd name="T16" fmla="*/ 233 w 1618"/>
                  <a:gd name="T17" fmla="*/ 6 h 21"/>
                  <a:gd name="T18" fmla="*/ 269 w 1618"/>
                  <a:gd name="T19" fmla="*/ 7 h 21"/>
                  <a:gd name="T20" fmla="*/ 312 w 1618"/>
                  <a:gd name="T21" fmla="*/ 7 h 21"/>
                  <a:gd name="T22" fmla="*/ 351 w 1618"/>
                  <a:gd name="T23" fmla="*/ 9 h 21"/>
                  <a:gd name="T24" fmla="*/ 382 w 1618"/>
                  <a:gd name="T25" fmla="*/ 9 h 21"/>
                  <a:gd name="T26" fmla="*/ 423 w 1618"/>
                  <a:gd name="T27" fmla="*/ 9 h 21"/>
                  <a:gd name="T28" fmla="*/ 458 w 1618"/>
                  <a:gd name="T29" fmla="*/ 10 h 21"/>
                  <a:gd name="T30" fmla="*/ 501 w 1618"/>
                  <a:gd name="T31" fmla="*/ 10 h 21"/>
                  <a:gd name="T32" fmla="*/ 540 w 1618"/>
                  <a:gd name="T33" fmla="*/ 11 h 21"/>
                  <a:gd name="T34" fmla="*/ 570 w 1618"/>
                  <a:gd name="T35" fmla="*/ 11 h 21"/>
                  <a:gd name="T36" fmla="*/ 617 w 1618"/>
                  <a:gd name="T37" fmla="*/ 11 h 21"/>
                  <a:gd name="T38" fmla="*/ 664 w 1618"/>
                  <a:gd name="T39" fmla="*/ 11 h 21"/>
                  <a:gd name="T40" fmla="*/ 697 w 1618"/>
                  <a:gd name="T41" fmla="*/ 11 h 21"/>
                  <a:gd name="T42" fmla="*/ 738 w 1618"/>
                  <a:gd name="T43" fmla="*/ 11 h 21"/>
                  <a:gd name="T44" fmla="*/ 764 w 1618"/>
                  <a:gd name="T45" fmla="*/ 10 h 21"/>
                  <a:gd name="T46" fmla="*/ 786 w 1618"/>
                  <a:gd name="T47" fmla="*/ 10 h 21"/>
                  <a:gd name="T48" fmla="*/ 826 w 1618"/>
                  <a:gd name="T49" fmla="*/ 10 h 21"/>
                  <a:gd name="T50" fmla="*/ 859 w 1618"/>
                  <a:gd name="T51" fmla="*/ 9 h 21"/>
                  <a:gd name="T52" fmla="*/ 889 w 1618"/>
                  <a:gd name="T53" fmla="*/ 10 h 21"/>
                  <a:gd name="T54" fmla="*/ 902 w 1618"/>
                  <a:gd name="T55" fmla="*/ 9 h 21"/>
                  <a:gd name="T56" fmla="*/ 917 w 1618"/>
                  <a:gd name="T57" fmla="*/ 10 h 21"/>
                  <a:gd name="T58" fmla="*/ 940 w 1618"/>
                  <a:gd name="T59" fmla="*/ 13 h 21"/>
                  <a:gd name="T60" fmla="*/ 951 w 1618"/>
                  <a:gd name="T61" fmla="*/ 13 h 21"/>
                  <a:gd name="T62" fmla="*/ 970 w 1618"/>
                  <a:gd name="T63" fmla="*/ 13 h 21"/>
                  <a:gd name="T64" fmla="*/ 1020 w 1618"/>
                  <a:gd name="T65" fmla="*/ 13 h 21"/>
                  <a:gd name="T66" fmla="*/ 1068 w 1618"/>
                  <a:gd name="T67" fmla="*/ 14 h 21"/>
                  <a:gd name="T68" fmla="*/ 1083 w 1618"/>
                  <a:gd name="T69" fmla="*/ 14 h 21"/>
                  <a:gd name="T70" fmla="*/ 1095 w 1618"/>
                  <a:gd name="T71" fmla="*/ 14 h 21"/>
                  <a:gd name="T72" fmla="*/ 1110 w 1618"/>
                  <a:gd name="T73" fmla="*/ 11 h 21"/>
                  <a:gd name="T74" fmla="*/ 1123 w 1618"/>
                  <a:gd name="T75" fmla="*/ 10 h 21"/>
                  <a:gd name="T76" fmla="*/ 1133 w 1618"/>
                  <a:gd name="T77" fmla="*/ 9 h 21"/>
                  <a:gd name="T78" fmla="*/ 1140 w 1618"/>
                  <a:gd name="T79" fmla="*/ 7 h 21"/>
                  <a:gd name="T80" fmla="*/ 1150 w 1618"/>
                  <a:gd name="T81" fmla="*/ 7 h 21"/>
                  <a:gd name="T82" fmla="*/ 1159 w 1618"/>
                  <a:gd name="T83" fmla="*/ 9 h 21"/>
                  <a:gd name="T84" fmla="*/ 1171 w 1618"/>
                  <a:gd name="T85" fmla="*/ 11 h 21"/>
                  <a:gd name="T86" fmla="*/ 1184 w 1618"/>
                  <a:gd name="T87" fmla="*/ 14 h 21"/>
                  <a:gd name="T88" fmla="*/ 1195 w 1618"/>
                  <a:gd name="T89" fmla="*/ 14 h 21"/>
                  <a:gd name="T90" fmla="*/ 1206 w 1618"/>
                  <a:gd name="T91" fmla="*/ 14 h 21"/>
                  <a:gd name="T92" fmla="*/ 1223 w 1618"/>
                  <a:gd name="T93" fmla="*/ 14 h 21"/>
                  <a:gd name="T94" fmla="*/ 1244 w 1618"/>
                  <a:gd name="T95" fmla="*/ 14 h 21"/>
                  <a:gd name="T96" fmla="*/ 1270 w 1618"/>
                  <a:gd name="T97" fmla="*/ 14 h 21"/>
                  <a:gd name="T98" fmla="*/ 1311 w 1618"/>
                  <a:gd name="T99" fmla="*/ 14 h 21"/>
                  <a:gd name="T100" fmla="*/ 1355 w 1618"/>
                  <a:gd name="T101" fmla="*/ 14 h 21"/>
                  <a:gd name="T102" fmla="*/ 1404 w 1618"/>
                  <a:gd name="T103" fmla="*/ 14 h 21"/>
                  <a:gd name="T104" fmla="*/ 1458 w 1618"/>
                  <a:gd name="T105" fmla="*/ 14 h 21"/>
                  <a:gd name="T106" fmla="*/ 1497 w 1618"/>
                  <a:gd name="T107" fmla="*/ 14 h 21"/>
                  <a:gd name="T108" fmla="*/ 1526 w 1618"/>
                  <a:gd name="T109" fmla="*/ 14 h 21"/>
                  <a:gd name="T110" fmla="*/ 1536 w 1618"/>
                  <a:gd name="T111" fmla="*/ 14 h 21"/>
                  <a:gd name="T112" fmla="*/ 1545 w 1618"/>
                  <a:gd name="T113" fmla="*/ 14 h 21"/>
                  <a:gd name="T114" fmla="*/ 1554 w 1618"/>
                  <a:gd name="T115" fmla="*/ 14 h 21"/>
                  <a:gd name="T116" fmla="*/ 1565 w 1618"/>
                  <a:gd name="T117" fmla="*/ 18 h 21"/>
                  <a:gd name="T118" fmla="*/ 1574 w 1618"/>
                  <a:gd name="T119" fmla="*/ 21 h 21"/>
                  <a:gd name="T120" fmla="*/ 1583 w 1618"/>
                  <a:gd name="T121" fmla="*/ 21 h 21"/>
                  <a:gd name="T122" fmla="*/ 1592 w 1618"/>
                  <a:gd name="T123" fmla="*/ 20 h 21"/>
                  <a:gd name="T124" fmla="*/ 1601 w 1618"/>
                  <a:gd name="T125" fmla="*/ 20 h 2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618"/>
                  <a:gd name="T190" fmla="*/ 0 h 21"/>
                  <a:gd name="T191" fmla="*/ 1618 w 1618"/>
                  <a:gd name="T192" fmla="*/ 21 h 21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618" h="21">
                    <a:moveTo>
                      <a:pt x="0" y="0"/>
                    </a:moveTo>
                    <a:lnTo>
                      <a:pt x="2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7" y="0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3" y="2"/>
                    </a:lnTo>
                    <a:lnTo>
                      <a:pt x="37" y="2"/>
                    </a:lnTo>
                    <a:lnTo>
                      <a:pt x="42" y="2"/>
                    </a:lnTo>
                    <a:lnTo>
                      <a:pt x="47" y="2"/>
                    </a:lnTo>
                    <a:lnTo>
                      <a:pt x="51" y="2"/>
                    </a:lnTo>
                    <a:lnTo>
                      <a:pt x="54" y="2"/>
                    </a:lnTo>
                    <a:lnTo>
                      <a:pt x="57" y="2"/>
                    </a:lnTo>
                    <a:lnTo>
                      <a:pt x="59" y="2"/>
                    </a:lnTo>
                    <a:lnTo>
                      <a:pt x="62" y="3"/>
                    </a:lnTo>
                    <a:lnTo>
                      <a:pt x="64" y="3"/>
                    </a:lnTo>
                    <a:lnTo>
                      <a:pt x="67" y="3"/>
                    </a:lnTo>
                    <a:lnTo>
                      <a:pt x="69" y="3"/>
                    </a:lnTo>
                    <a:lnTo>
                      <a:pt x="71" y="3"/>
                    </a:lnTo>
                    <a:lnTo>
                      <a:pt x="74" y="3"/>
                    </a:lnTo>
                    <a:lnTo>
                      <a:pt x="76" y="3"/>
                    </a:lnTo>
                    <a:lnTo>
                      <a:pt x="78" y="3"/>
                    </a:lnTo>
                    <a:lnTo>
                      <a:pt x="80" y="3"/>
                    </a:lnTo>
                    <a:lnTo>
                      <a:pt x="83" y="3"/>
                    </a:lnTo>
                    <a:lnTo>
                      <a:pt x="85" y="3"/>
                    </a:lnTo>
                    <a:lnTo>
                      <a:pt x="87" y="3"/>
                    </a:lnTo>
                    <a:lnTo>
                      <a:pt x="91" y="3"/>
                    </a:lnTo>
                    <a:lnTo>
                      <a:pt x="93" y="3"/>
                    </a:lnTo>
                    <a:lnTo>
                      <a:pt x="95" y="3"/>
                    </a:lnTo>
                    <a:lnTo>
                      <a:pt x="99" y="3"/>
                    </a:lnTo>
                    <a:lnTo>
                      <a:pt x="102" y="3"/>
                    </a:lnTo>
                    <a:lnTo>
                      <a:pt x="104" y="3"/>
                    </a:lnTo>
                    <a:lnTo>
                      <a:pt x="106" y="3"/>
                    </a:lnTo>
                    <a:lnTo>
                      <a:pt x="109" y="3"/>
                    </a:lnTo>
                    <a:lnTo>
                      <a:pt x="111" y="3"/>
                    </a:lnTo>
                    <a:lnTo>
                      <a:pt x="113" y="3"/>
                    </a:lnTo>
                    <a:lnTo>
                      <a:pt x="116" y="3"/>
                    </a:lnTo>
                    <a:lnTo>
                      <a:pt x="118" y="4"/>
                    </a:lnTo>
                    <a:lnTo>
                      <a:pt x="121" y="4"/>
                    </a:lnTo>
                    <a:lnTo>
                      <a:pt x="125" y="4"/>
                    </a:lnTo>
                    <a:lnTo>
                      <a:pt x="129" y="3"/>
                    </a:lnTo>
                    <a:lnTo>
                      <a:pt x="134" y="3"/>
                    </a:lnTo>
                    <a:lnTo>
                      <a:pt x="139" y="4"/>
                    </a:lnTo>
                    <a:lnTo>
                      <a:pt x="144" y="4"/>
                    </a:lnTo>
                    <a:lnTo>
                      <a:pt x="148" y="4"/>
                    </a:lnTo>
                    <a:lnTo>
                      <a:pt x="152" y="4"/>
                    </a:lnTo>
                    <a:lnTo>
                      <a:pt x="154" y="4"/>
                    </a:lnTo>
                    <a:lnTo>
                      <a:pt x="156" y="4"/>
                    </a:lnTo>
                    <a:lnTo>
                      <a:pt x="160" y="4"/>
                    </a:lnTo>
                    <a:lnTo>
                      <a:pt x="163" y="4"/>
                    </a:lnTo>
                    <a:lnTo>
                      <a:pt x="167" y="4"/>
                    </a:lnTo>
                    <a:lnTo>
                      <a:pt x="171" y="4"/>
                    </a:lnTo>
                    <a:lnTo>
                      <a:pt x="176" y="4"/>
                    </a:lnTo>
                    <a:lnTo>
                      <a:pt x="181" y="6"/>
                    </a:lnTo>
                    <a:lnTo>
                      <a:pt x="185" y="6"/>
                    </a:lnTo>
                    <a:lnTo>
                      <a:pt x="188" y="6"/>
                    </a:lnTo>
                    <a:lnTo>
                      <a:pt x="190" y="6"/>
                    </a:lnTo>
                    <a:lnTo>
                      <a:pt x="194" y="6"/>
                    </a:lnTo>
                    <a:lnTo>
                      <a:pt x="197" y="6"/>
                    </a:lnTo>
                    <a:lnTo>
                      <a:pt x="201" y="6"/>
                    </a:lnTo>
                    <a:lnTo>
                      <a:pt x="204" y="6"/>
                    </a:lnTo>
                    <a:lnTo>
                      <a:pt x="207" y="6"/>
                    </a:lnTo>
                    <a:lnTo>
                      <a:pt x="210" y="6"/>
                    </a:lnTo>
                    <a:lnTo>
                      <a:pt x="211" y="6"/>
                    </a:lnTo>
                    <a:lnTo>
                      <a:pt x="213" y="6"/>
                    </a:lnTo>
                    <a:lnTo>
                      <a:pt x="215" y="6"/>
                    </a:lnTo>
                    <a:lnTo>
                      <a:pt x="219" y="6"/>
                    </a:lnTo>
                    <a:lnTo>
                      <a:pt x="221" y="6"/>
                    </a:lnTo>
                    <a:lnTo>
                      <a:pt x="224" y="6"/>
                    </a:lnTo>
                    <a:lnTo>
                      <a:pt x="229" y="6"/>
                    </a:lnTo>
                    <a:lnTo>
                      <a:pt x="233" y="6"/>
                    </a:lnTo>
                    <a:lnTo>
                      <a:pt x="238" y="6"/>
                    </a:lnTo>
                    <a:lnTo>
                      <a:pt x="243" y="7"/>
                    </a:lnTo>
                    <a:lnTo>
                      <a:pt x="247" y="7"/>
                    </a:lnTo>
                    <a:lnTo>
                      <a:pt x="250" y="7"/>
                    </a:lnTo>
                    <a:lnTo>
                      <a:pt x="254" y="7"/>
                    </a:lnTo>
                    <a:lnTo>
                      <a:pt x="258" y="7"/>
                    </a:lnTo>
                    <a:lnTo>
                      <a:pt x="263" y="7"/>
                    </a:lnTo>
                    <a:lnTo>
                      <a:pt x="269" y="7"/>
                    </a:lnTo>
                    <a:lnTo>
                      <a:pt x="275" y="7"/>
                    </a:lnTo>
                    <a:lnTo>
                      <a:pt x="282" y="7"/>
                    </a:lnTo>
                    <a:lnTo>
                      <a:pt x="289" y="7"/>
                    </a:lnTo>
                    <a:lnTo>
                      <a:pt x="295" y="7"/>
                    </a:lnTo>
                    <a:lnTo>
                      <a:pt x="300" y="7"/>
                    </a:lnTo>
                    <a:lnTo>
                      <a:pt x="304" y="9"/>
                    </a:lnTo>
                    <a:lnTo>
                      <a:pt x="307" y="7"/>
                    </a:lnTo>
                    <a:lnTo>
                      <a:pt x="312" y="7"/>
                    </a:lnTo>
                    <a:lnTo>
                      <a:pt x="316" y="9"/>
                    </a:lnTo>
                    <a:lnTo>
                      <a:pt x="320" y="9"/>
                    </a:lnTo>
                    <a:lnTo>
                      <a:pt x="323" y="9"/>
                    </a:lnTo>
                    <a:lnTo>
                      <a:pt x="329" y="7"/>
                    </a:lnTo>
                    <a:lnTo>
                      <a:pt x="334" y="9"/>
                    </a:lnTo>
                    <a:lnTo>
                      <a:pt x="341" y="9"/>
                    </a:lnTo>
                    <a:lnTo>
                      <a:pt x="347" y="9"/>
                    </a:lnTo>
                    <a:lnTo>
                      <a:pt x="351" y="9"/>
                    </a:lnTo>
                    <a:lnTo>
                      <a:pt x="355" y="9"/>
                    </a:lnTo>
                    <a:lnTo>
                      <a:pt x="359" y="9"/>
                    </a:lnTo>
                    <a:lnTo>
                      <a:pt x="363" y="9"/>
                    </a:lnTo>
                    <a:lnTo>
                      <a:pt x="366" y="9"/>
                    </a:lnTo>
                    <a:lnTo>
                      <a:pt x="371" y="9"/>
                    </a:lnTo>
                    <a:lnTo>
                      <a:pt x="375" y="9"/>
                    </a:lnTo>
                    <a:lnTo>
                      <a:pt x="379" y="9"/>
                    </a:lnTo>
                    <a:lnTo>
                      <a:pt x="382" y="9"/>
                    </a:lnTo>
                    <a:lnTo>
                      <a:pt x="385" y="9"/>
                    </a:lnTo>
                    <a:lnTo>
                      <a:pt x="391" y="9"/>
                    </a:lnTo>
                    <a:lnTo>
                      <a:pt x="398" y="9"/>
                    </a:lnTo>
                    <a:lnTo>
                      <a:pt x="404" y="9"/>
                    </a:lnTo>
                    <a:lnTo>
                      <a:pt x="408" y="9"/>
                    </a:lnTo>
                    <a:lnTo>
                      <a:pt x="413" y="9"/>
                    </a:lnTo>
                    <a:lnTo>
                      <a:pt x="418" y="9"/>
                    </a:lnTo>
                    <a:lnTo>
                      <a:pt x="423" y="9"/>
                    </a:lnTo>
                    <a:lnTo>
                      <a:pt x="427" y="9"/>
                    </a:lnTo>
                    <a:lnTo>
                      <a:pt x="432" y="9"/>
                    </a:lnTo>
                    <a:lnTo>
                      <a:pt x="438" y="9"/>
                    </a:lnTo>
                    <a:lnTo>
                      <a:pt x="443" y="10"/>
                    </a:lnTo>
                    <a:lnTo>
                      <a:pt x="447" y="10"/>
                    </a:lnTo>
                    <a:lnTo>
                      <a:pt x="450" y="10"/>
                    </a:lnTo>
                    <a:lnTo>
                      <a:pt x="455" y="10"/>
                    </a:lnTo>
                    <a:lnTo>
                      <a:pt x="458" y="10"/>
                    </a:lnTo>
                    <a:lnTo>
                      <a:pt x="462" y="10"/>
                    </a:lnTo>
                    <a:lnTo>
                      <a:pt x="468" y="10"/>
                    </a:lnTo>
                    <a:lnTo>
                      <a:pt x="475" y="10"/>
                    </a:lnTo>
                    <a:lnTo>
                      <a:pt x="482" y="10"/>
                    </a:lnTo>
                    <a:lnTo>
                      <a:pt x="487" y="10"/>
                    </a:lnTo>
                    <a:lnTo>
                      <a:pt x="493" y="10"/>
                    </a:lnTo>
                    <a:lnTo>
                      <a:pt x="496" y="10"/>
                    </a:lnTo>
                    <a:lnTo>
                      <a:pt x="501" y="10"/>
                    </a:lnTo>
                    <a:lnTo>
                      <a:pt x="506" y="10"/>
                    </a:lnTo>
                    <a:lnTo>
                      <a:pt x="511" y="10"/>
                    </a:lnTo>
                    <a:lnTo>
                      <a:pt x="518" y="10"/>
                    </a:lnTo>
                    <a:lnTo>
                      <a:pt x="524" y="10"/>
                    </a:lnTo>
                    <a:lnTo>
                      <a:pt x="528" y="10"/>
                    </a:lnTo>
                    <a:lnTo>
                      <a:pt x="532" y="10"/>
                    </a:lnTo>
                    <a:lnTo>
                      <a:pt x="536" y="10"/>
                    </a:lnTo>
                    <a:lnTo>
                      <a:pt x="540" y="11"/>
                    </a:lnTo>
                    <a:lnTo>
                      <a:pt x="542" y="11"/>
                    </a:lnTo>
                    <a:lnTo>
                      <a:pt x="546" y="11"/>
                    </a:lnTo>
                    <a:lnTo>
                      <a:pt x="551" y="11"/>
                    </a:lnTo>
                    <a:lnTo>
                      <a:pt x="554" y="11"/>
                    </a:lnTo>
                    <a:lnTo>
                      <a:pt x="559" y="10"/>
                    </a:lnTo>
                    <a:lnTo>
                      <a:pt x="562" y="10"/>
                    </a:lnTo>
                    <a:lnTo>
                      <a:pt x="567" y="10"/>
                    </a:lnTo>
                    <a:lnTo>
                      <a:pt x="570" y="11"/>
                    </a:lnTo>
                    <a:lnTo>
                      <a:pt x="575" y="11"/>
                    </a:lnTo>
                    <a:lnTo>
                      <a:pt x="582" y="11"/>
                    </a:lnTo>
                    <a:lnTo>
                      <a:pt x="588" y="11"/>
                    </a:lnTo>
                    <a:lnTo>
                      <a:pt x="594" y="11"/>
                    </a:lnTo>
                    <a:lnTo>
                      <a:pt x="600" y="11"/>
                    </a:lnTo>
                    <a:lnTo>
                      <a:pt x="608" y="11"/>
                    </a:lnTo>
                    <a:lnTo>
                      <a:pt x="612" y="11"/>
                    </a:lnTo>
                    <a:lnTo>
                      <a:pt x="617" y="11"/>
                    </a:lnTo>
                    <a:lnTo>
                      <a:pt x="621" y="11"/>
                    </a:lnTo>
                    <a:lnTo>
                      <a:pt x="626" y="11"/>
                    </a:lnTo>
                    <a:lnTo>
                      <a:pt x="633" y="11"/>
                    </a:lnTo>
                    <a:lnTo>
                      <a:pt x="640" y="11"/>
                    </a:lnTo>
                    <a:lnTo>
                      <a:pt x="647" y="11"/>
                    </a:lnTo>
                    <a:lnTo>
                      <a:pt x="654" y="11"/>
                    </a:lnTo>
                    <a:lnTo>
                      <a:pt x="659" y="11"/>
                    </a:lnTo>
                    <a:lnTo>
                      <a:pt x="664" y="11"/>
                    </a:lnTo>
                    <a:lnTo>
                      <a:pt x="668" y="11"/>
                    </a:lnTo>
                    <a:lnTo>
                      <a:pt x="672" y="11"/>
                    </a:lnTo>
                    <a:lnTo>
                      <a:pt x="677" y="11"/>
                    </a:lnTo>
                    <a:lnTo>
                      <a:pt x="680" y="11"/>
                    </a:lnTo>
                    <a:lnTo>
                      <a:pt x="685" y="11"/>
                    </a:lnTo>
                    <a:lnTo>
                      <a:pt x="689" y="11"/>
                    </a:lnTo>
                    <a:lnTo>
                      <a:pt x="694" y="11"/>
                    </a:lnTo>
                    <a:lnTo>
                      <a:pt x="697" y="11"/>
                    </a:lnTo>
                    <a:lnTo>
                      <a:pt x="701" y="11"/>
                    </a:lnTo>
                    <a:lnTo>
                      <a:pt x="705" y="11"/>
                    </a:lnTo>
                    <a:lnTo>
                      <a:pt x="709" y="11"/>
                    </a:lnTo>
                    <a:lnTo>
                      <a:pt x="712" y="11"/>
                    </a:lnTo>
                    <a:lnTo>
                      <a:pt x="719" y="11"/>
                    </a:lnTo>
                    <a:lnTo>
                      <a:pt x="727" y="11"/>
                    </a:lnTo>
                    <a:lnTo>
                      <a:pt x="733" y="11"/>
                    </a:lnTo>
                    <a:lnTo>
                      <a:pt x="738" y="11"/>
                    </a:lnTo>
                    <a:lnTo>
                      <a:pt x="743" y="10"/>
                    </a:lnTo>
                    <a:lnTo>
                      <a:pt x="745" y="10"/>
                    </a:lnTo>
                    <a:lnTo>
                      <a:pt x="748" y="10"/>
                    </a:lnTo>
                    <a:lnTo>
                      <a:pt x="753" y="10"/>
                    </a:lnTo>
                    <a:lnTo>
                      <a:pt x="756" y="10"/>
                    </a:lnTo>
                    <a:lnTo>
                      <a:pt x="760" y="10"/>
                    </a:lnTo>
                    <a:lnTo>
                      <a:pt x="762" y="10"/>
                    </a:lnTo>
                    <a:lnTo>
                      <a:pt x="764" y="10"/>
                    </a:lnTo>
                    <a:lnTo>
                      <a:pt x="767" y="10"/>
                    </a:lnTo>
                    <a:lnTo>
                      <a:pt x="770" y="10"/>
                    </a:lnTo>
                    <a:lnTo>
                      <a:pt x="772" y="10"/>
                    </a:lnTo>
                    <a:lnTo>
                      <a:pt x="774" y="10"/>
                    </a:lnTo>
                    <a:lnTo>
                      <a:pt x="777" y="10"/>
                    </a:lnTo>
                    <a:lnTo>
                      <a:pt x="780" y="10"/>
                    </a:lnTo>
                    <a:lnTo>
                      <a:pt x="782" y="10"/>
                    </a:lnTo>
                    <a:lnTo>
                      <a:pt x="786" y="10"/>
                    </a:lnTo>
                    <a:lnTo>
                      <a:pt x="788" y="9"/>
                    </a:lnTo>
                    <a:lnTo>
                      <a:pt x="790" y="9"/>
                    </a:lnTo>
                    <a:lnTo>
                      <a:pt x="795" y="9"/>
                    </a:lnTo>
                    <a:lnTo>
                      <a:pt x="800" y="10"/>
                    </a:lnTo>
                    <a:lnTo>
                      <a:pt x="807" y="10"/>
                    </a:lnTo>
                    <a:lnTo>
                      <a:pt x="814" y="10"/>
                    </a:lnTo>
                    <a:lnTo>
                      <a:pt x="818" y="10"/>
                    </a:lnTo>
                    <a:lnTo>
                      <a:pt x="826" y="10"/>
                    </a:lnTo>
                    <a:lnTo>
                      <a:pt x="833" y="9"/>
                    </a:lnTo>
                    <a:lnTo>
                      <a:pt x="838" y="10"/>
                    </a:lnTo>
                    <a:lnTo>
                      <a:pt x="843" y="9"/>
                    </a:lnTo>
                    <a:lnTo>
                      <a:pt x="847" y="9"/>
                    </a:lnTo>
                    <a:lnTo>
                      <a:pt x="850" y="9"/>
                    </a:lnTo>
                    <a:lnTo>
                      <a:pt x="853" y="9"/>
                    </a:lnTo>
                    <a:lnTo>
                      <a:pt x="855" y="9"/>
                    </a:lnTo>
                    <a:lnTo>
                      <a:pt x="859" y="9"/>
                    </a:lnTo>
                    <a:lnTo>
                      <a:pt x="864" y="10"/>
                    </a:lnTo>
                    <a:lnTo>
                      <a:pt x="870" y="10"/>
                    </a:lnTo>
                    <a:lnTo>
                      <a:pt x="874" y="10"/>
                    </a:lnTo>
                    <a:lnTo>
                      <a:pt x="879" y="10"/>
                    </a:lnTo>
                    <a:lnTo>
                      <a:pt x="881" y="10"/>
                    </a:lnTo>
                    <a:lnTo>
                      <a:pt x="883" y="10"/>
                    </a:lnTo>
                    <a:lnTo>
                      <a:pt x="887" y="10"/>
                    </a:lnTo>
                    <a:lnTo>
                      <a:pt x="889" y="10"/>
                    </a:lnTo>
                    <a:lnTo>
                      <a:pt x="891" y="10"/>
                    </a:lnTo>
                    <a:lnTo>
                      <a:pt x="893" y="9"/>
                    </a:lnTo>
                    <a:lnTo>
                      <a:pt x="894" y="9"/>
                    </a:lnTo>
                    <a:lnTo>
                      <a:pt x="897" y="9"/>
                    </a:lnTo>
                    <a:lnTo>
                      <a:pt x="898" y="9"/>
                    </a:lnTo>
                    <a:lnTo>
                      <a:pt x="900" y="9"/>
                    </a:lnTo>
                    <a:lnTo>
                      <a:pt x="901" y="9"/>
                    </a:lnTo>
                    <a:lnTo>
                      <a:pt x="902" y="9"/>
                    </a:lnTo>
                    <a:lnTo>
                      <a:pt x="905" y="9"/>
                    </a:lnTo>
                    <a:lnTo>
                      <a:pt x="906" y="9"/>
                    </a:lnTo>
                    <a:lnTo>
                      <a:pt x="908" y="9"/>
                    </a:lnTo>
                    <a:lnTo>
                      <a:pt x="909" y="10"/>
                    </a:lnTo>
                    <a:lnTo>
                      <a:pt x="911" y="10"/>
                    </a:lnTo>
                    <a:lnTo>
                      <a:pt x="914" y="10"/>
                    </a:lnTo>
                    <a:lnTo>
                      <a:pt x="915" y="10"/>
                    </a:lnTo>
                    <a:lnTo>
                      <a:pt x="917" y="10"/>
                    </a:lnTo>
                    <a:lnTo>
                      <a:pt x="918" y="10"/>
                    </a:lnTo>
                    <a:lnTo>
                      <a:pt x="921" y="10"/>
                    </a:lnTo>
                    <a:lnTo>
                      <a:pt x="924" y="10"/>
                    </a:lnTo>
                    <a:lnTo>
                      <a:pt x="927" y="11"/>
                    </a:lnTo>
                    <a:lnTo>
                      <a:pt x="931" y="11"/>
                    </a:lnTo>
                    <a:lnTo>
                      <a:pt x="934" y="11"/>
                    </a:lnTo>
                    <a:lnTo>
                      <a:pt x="938" y="13"/>
                    </a:lnTo>
                    <a:lnTo>
                      <a:pt x="940" y="13"/>
                    </a:lnTo>
                    <a:lnTo>
                      <a:pt x="941" y="13"/>
                    </a:lnTo>
                    <a:lnTo>
                      <a:pt x="942" y="13"/>
                    </a:lnTo>
                    <a:lnTo>
                      <a:pt x="944" y="13"/>
                    </a:lnTo>
                    <a:lnTo>
                      <a:pt x="945" y="13"/>
                    </a:lnTo>
                    <a:lnTo>
                      <a:pt x="947" y="13"/>
                    </a:lnTo>
                    <a:lnTo>
                      <a:pt x="948" y="13"/>
                    </a:lnTo>
                    <a:lnTo>
                      <a:pt x="950" y="13"/>
                    </a:lnTo>
                    <a:lnTo>
                      <a:pt x="951" y="13"/>
                    </a:lnTo>
                    <a:lnTo>
                      <a:pt x="953" y="13"/>
                    </a:lnTo>
                    <a:lnTo>
                      <a:pt x="955" y="13"/>
                    </a:lnTo>
                    <a:lnTo>
                      <a:pt x="957" y="13"/>
                    </a:lnTo>
                    <a:lnTo>
                      <a:pt x="959" y="13"/>
                    </a:lnTo>
                    <a:lnTo>
                      <a:pt x="961" y="13"/>
                    </a:lnTo>
                    <a:lnTo>
                      <a:pt x="964" y="13"/>
                    </a:lnTo>
                    <a:lnTo>
                      <a:pt x="967" y="13"/>
                    </a:lnTo>
                    <a:lnTo>
                      <a:pt x="970" y="13"/>
                    </a:lnTo>
                    <a:lnTo>
                      <a:pt x="975" y="13"/>
                    </a:lnTo>
                    <a:lnTo>
                      <a:pt x="982" y="13"/>
                    </a:lnTo>
                    <a:lnTo>
                      <a:pt x="989" y="13"/>
                    </a:lnTo>
                    <a:lnTo>
                      <a:pt x="994" y="13"/>
                    </a:lnTo>
                    <a:lnTo>
                      <a:pt x="999" y="13"/>
                    </a:lnTo>
                    <a:lnTo>
                      <a:pt x="1006" y="13"/>
                    </a:lnTo>
                    <a:lnTo>
                      <a:pt x="1012" y="13"/>
                    </a:lnTo>
                    <a:lnTo>
                      <a:pt x="1020" y="13"/>
                    </a:lnTo>
                    <a:lnTo>
                      <a:pt x="1028" y="13"/>
                    </a:lnTo>
                    <a:lnTo>
                      <a:pt x="1037" y="14"/>
                    </a:lnTo>
                    <a:lnTo>
                      <a:pt x="1048" y="14"/>
                    </a:lnTo>
                    <a:lnTo>
                      <a:pt x="1055" y="14"/>
                    </a:lnTo>
                    <a:lnTo>
                      <a:pt x="1060" y="14"/>
                    </a:lnTo>
                    <a:lnTo>
                      <a:pt x="1063" y="14"/>
                    </a:lnTo>
                    <a:lnTo>
                      <a:pt x="1066" y="14"/>
                    </a:lnTo>
                    <a:lnTo>
                      <a:pt x="1068" y="14"/>
                    </a:lnTo>
                    <a:lnTo>
                      <a:pt x="1070" y="14"/>
                    </a:lnTo>
                    <a:lnTo>
                      <a:pt x="1071" y="14"/>
                    </a:lnTo>
                    <a:lnTo>
                      <a:pt x="1074" y="14"/>
                    </a:lnTo>
                    <a:lnTo>
                      <a:pt x="1076" y="14"/>
                    </a:lnTo>
                    <a:lnTo>
                      <a:pt x="1077" y="14"/>
                    </a:lnTo>
                    <a:lnTo>
                      <a:pt x="1079" y="14"/>
                    </a:lnTo>
                    <a:lnTo>
                      <a:pt x="1082" y="14"/>
                    </a:lnTo>
                    <a:lnTo>
                      <a:pt x="1083" y="14"/>
                    </a:lnTo>
                    <a:lnTo>
                      <a:pt x="1085" y="14"/>
                    </a:lnTo>
                    <a:lnTo>
                      <a:pt x="1086" y="14"/>
                    </a:lnTo>
                    <a:lnTo>
                      <a:pt x="1088" y="14"/>
                    </a:lnTo>
                    <a:lnTo>
                      <a:pt x="1089" y="14"/>
                    </a:lnTo>
                    <a:lnTo>
                      <a:pt x="1091" y="14"/>
                    </a:lnTo>
                    <a:lnTo>
                      <a:pt x="1092" y="14"/>
                    </a:lnTo>
                    <a:lnTo>
                      <a:pt x="1094" y="14"/>
                    </a:lnTo>
                    <a:lnTo>
                      <a:pt x="1095" y="14"/>
                    </a:lnTo>
                    <a:lnTo>
                      <a:pt x="1096" y="14"/>
                    </a:lnTo>
                    <a:lnTo>
                      <a:pt x="1099" y="13"/>
                    </a:lnTo>
                    <a:lnTo>
                      <a:pt x="1100" y="13"/>
                    </a:lnTo>
                    <a:lnTo>
                      <a:pt x="1102" y="13"/>
                    </a:lnTo>
                    <a:lnTo>
                      <a:pt x="1103" y="13"/>
                    </a:lnTo>
                    <a:lnTo>
                      <a:pt x="1105" y="11"/>
                    </a:lnTo>
                    <a:lnTo>
                      <a:pt x="1108" y="11"/>
                    </a:lnTo>
                    <a:lnTo>
                      <a:pt x="1110" y="11"/>
                    </a:lnTo>
                    <a:lnTo>
                      <a:pt x="1113" y="11"/>
                    </a:lnTo>
                    <a:lnTo>
                      <a:pt x="1116" y="10"/>
                    </a:lnTo>
                    <a:lnTo>
                      <a:pt x="1117" y="10"/>
                    </a:lnTo>
                    <a:lnTo>
                      <a:pt x="1119" y="10"/>
                    </a:lnTo>
                    <a:lnTo>
                      <a:pt x="1120" y="10"/>
                    </a:lnTo>
                    <a:lnTo>
                      <a:pt x="1121" y="10"/>
                    </a:lnTo>
                    <a:lnTo>
                      <a:pt x="1122" y="10"/>
                    </a:lnTo>
                    <a:lnTo>
                      <a:pt x="1123" y="10"/>
                    </a:lnTo>
                    <a:lnTo>
                      <a:pt x="1125" y="9"/>
                    </a:lnTo>
                    <a:lnTo>
                      <a:pt x="1126" y="9"/>
                    </a:lnTo>
                    <a:lnTo>
                      <a:pt x="1127" y="9"/>
                    </a:lnTo>
                    <a:lnTo>
                      <a:pt x="1128" y="9"/>
                    </a:lnTo>
                    <a:lnTo>
                      <a:pt x="1129" y="9"/>
                    </a:lnTo>
                    <a:lnTo>
                      <a:pt x="1130" y="9"/>
                    </a:lnTo>
                    <a:lnTo>
                      <a:pt x="1131" y="9"/>
                    </a:lnTo>
                    <a:lnTo>
                      <a:pt x="1133" y="9"/>
                    </a:lnTo>
                    <a:lnTo>
                      <a:pt x="1133" y="7"/>
                    </a:lnTo>
                    <a:lnTo>
                      <a:pt x="1134" y="7"/>
                    </a:lnTo>
                    <a:lnTo>
                      <a:pt x="1135" y="7"/>
                    </a:lnTo>
                    <a:lnTo>
                      <a:pt x="1136" y="7"/>
                    </a:lnTo>
                    <a:lnTo>
                      <a:pt x="1137" y="7"/>
                    </a:lnTo>
                    <a:lnTo>
                      <a:pt x="1138" y="7"/>
                    </a:lnTo>
                    <a:lnTo>
                      <a:pt x="1139" y="7"/>
                    </a:lnTo>
                    <a:lnTo>
                      <a:pt x="1140" y="7"/>
                    </a:lnTo>
                    <a:lnTo>
                      <a:pt x="1142" y="7"/>
                    </a:lnTo>
                    <a:lnTo>
                      <a:pt x="1143" y="7"/>
                    </a:lnTo>
                    <a:lnTo>
                      <a:pt x="1144" y="7"/>
                    </a:lnTo>
                    <a:lnTo>
                      <a:pt x="1145" y="7"/>
                    </a:lnTo>
                    <a:lnTo>
                      <a:pt x="1146" y="7"/>
                    </a:lnTo>
                    <a:lnTo>
                      <a:pt x="1147" y="7"/>
                    </a:lnTo>
                    <a:lnTo>
                      <a:pt x="1148" y="7"/>
                    </a:lnTo>
                    <a:lnTo>
                      <a:pt x="1150" y="7"/>
                    </a:lnTo>
                    <a:lnTo>
                      <a:pt x="1151" y="7"/>
                    </a:lnTo>
                    <a:lnTo>
                      <a:pt x="1152" y="7"/>
                    </a:lnTo>
                    <a:lnTo>
                      <a:pt x="1153" y="7"/>
                    </a:lnTo>
                    <a:lnTo>
                      <a:pt x="1154" y="7"/>
                    </a:lnTo>
                    <a:lnTo>
                      <a:pt x="1155" y="7"/>
                    </a:lnTo>
                    <a:lnTo>
                      <a:pt x="1156" y="7"/>
                    </a:lnTo>
                    <a:lnTo>
                      <a:pt x="1158" y="9"/>
                    </a:lnTo>
                    <a:lnTo>
                      <a:pt x="1159" y="9"/>
                    </a:lnTo>
                    <a:lnTo>
                      <a:pt x="1160" y="9"/>
                    </a:lnTo>
                    <a:lnTo>
                      <a:pt x="1161" y="9"/>
                    </a:lnTo>
                    <a:lnTo>
                      <a:pt x="1162" y="9"/>
                    </a:lnTo>
                    <a:lnTo>
                      <a:pt x="1163" y="10"/>
                    </a:lnTo>
                    <a:lnTo>
                      <a:pt x="1164" y="10"/>
                    </a:lnTo>
                    <a:lnTo>
                      <a:pt x="1167" y="10"/>
                    </a:lnTo>
                    <a:lnTo>
                      <a:pt x="1169" y="11"/>
                    </a:lnTo>
                    <a:lnTo>
                      <a:pt x="1171" y="11"/>
                    </a:lnTo>
                    <a:lnTo>
                      <a:pt x="1173" y="11"/>
                    </a:lnTo>
                    <a:lnTo>
                      <a:pt x="1175" y="11"/>
                    </a:lnTo>
                    <a:lnTo>
                      <a:pt x="1177" y="13"/>
                    </a:lnTo>
                    <a:lnTo>
                      <a:pt x="1178" y="13"/>
                    </a:lnTo>
                    <a:lnTo>
                      <a:pt x="1179" y="13"/>
                    </a:lnTo>
                    <a:lnTo>
                      <a:pt x="1181" y="13"/>
                    </a:lnTo>
                    <a:lnTo>
                      <a:pt x="1182" y="13"/>
                    </a:lnTo>
                    <a:lnTo>
                      <a:pt x="1184" y="14"/>
                    </a:lnTo>
                    <a:lnTo>
                      <a:pt x="1185" y="14"/>
                    </a:lnTo>
                    <a:lnTo>
                      <a:pt x="1187" y="14"/>
                    </a:lnTo>
                    <a:lnTo>
                      <a:pt x="1188" y="14"/>
                    </a:lnTo>
                    <a:lnTo>
                      <a:pt x="1189" y="14"/>
                    </a:lnTo>
                    <a:lnTo>
                      <a:pt x="1190" y="14"/>
                    </a:lnTo>
                    <a:lnTo>
                      <a:pt x="1192" y="14"/>
                    </a:lnTo>
                    <a:lnTo>
                      <a:pt x="1194" y="14"/>
                    </a:lnTo>
                    <a:lnTo>
                      <a:pt x="1195" y="14"/>
                    </a:lnTo>
                    <a:lnTo>
                      <a:pt x="1196" y="14"/>
                    </a:lnTo>
                    <a:lnTo>
                      <a:pt x="1197" y="14"/>
                    </a:lnTo>
                    <a:lnTo>
                      <a:pt x="1199" y="14"/>
                    </a:lnTo>
                    <a:lnTo>
                      <a:pt x="1201" y="14"/>
                    </a:lnTo>
                    <a:lnTo>
                      <a:pt x="1202" y="14"/>
                    </a:lnTo>
                    <a:lnTo>
                      <a:pt x="1203" y="14"/>
                    </a:lnTo>
                    <a:lnTo>
                      <a:pt x="1205" y="14"/>
                    </a:lnTo>
                    <a:lnTo>
                      <a:pt x="1206" y="14"/>
                    </a:lnTo>
                    <a:lnTo>
                      <a:pt x="1209" y="14"/>
                    </a:lnTo>
                    <a:lnTo>
                      <a:pt x="1210" y="14"/>
                    </a:lnTo>
                    <a:lnTo>
                      <a:pt x="1212" y="14"/>
                    </a:lnTo>
                    <a:lnTo>
                      <a:pt x="1213" y="15"/>
                    </a:lnTo>
                    <a:lnTo>
                      <a:pt x="1215" y="14"/>
                    </a:lnTo>
                    <a:lnTo>
                      <a:pt x="1218" y="14"/>
                    </a:lnTo>
                    <a:lnTo>
                      <a:pt x="1221" y="14"/>
                    </a:lnTo>
                    <a:lnTo>
                      <a:pt x="1223" y="14"/>
                    </a:lnTo>
                    <a:lnTo>
                      <a:pt x="1227" y="14"/>
                    </a:lnTo>
                    <a:lnTo>
                      <a:pt x="1229" y="14"/>
                    </a:lnTo>
                    <a:lnTo>
                      <a:pt x="1231" y="14"/>
                    </a:lnTo>
                    <a:lnTo>
                      <a:pt x="1235" y="14"/>
                    </a:lnTo>
                    <a:lnTo>
                      <a:pt x="1237" y="14"/>
                    </a:lnTo>
                    <a:lnTo>
                      <a:pt x="1240" y="14"/>
                    </a:lnTo>
                    <a:lnTo>
                      <a:pt x="1241" y="14"/>
                    </a:lnTo>
                    <a:lnTo>
                      <a:pt x="1244" y="14"/>
                    </a:lnTo>
                    <a:lnTo>
                      <a:pt x="1246" y="14"/>
                    </a:lnTo>
                    <a:lnTo>
                      <a:pt x="1247" y="14"/>
                    </a:lnTo>
                    <a:lnTo>
                      <a:pt x="1250" y="14"/>
                    </a:lnTo>
                    <a:lnTo>
                      <a:pt x="1254" y="14"/>
                    </a:lnTo>
                    <a:lnTo>
                      <a:pt x="1257" y="14"/>
                    </a:lnTo>
                    <a:lnTo>
                      <a:pt x="1262" y="14"/>
                    </a:lnTo>
                    <a:lnTo>
                      <a:pt x="1265" y="14"/>
                    </a:lnTo>
                    <a:lnTo>
                      <a:pt x="1270" y="14"/>
                    </a:lnTo>
                    <a:lnTo>
                      <a:pt x="1275" y="14"/>
                    </a:lnTo>
                    <a:lnTo>
                      <a:pt x="1281" y="14"/>
                    </a:lnTo>
                    <a:lnTo>
                      <a:pt x="1287" y="14"/>
                    </a:lnTo>
                    <a:lnTo>
                      <a:pt x="1294" y="14"/>
                    </a:lnTo>
                    <a:lnTo>
                      <a:pt x="1298" y="14"/>
                    </a:lnTo>
                    <a:lnTo>
                      <a:pt x="1303" y="14"/>
                    </a:lnTo>
                    <a:lnTo>
                      <a:pt x="1306" y="14"/>
                    </a:lnTo>
                    <a:lnTo>
                      <a:pt x="1311" y="14"/>
                    </a:lnTo>
                    <a:lnTo>
                      <a:pt x="1315" y="14"/>
                    </a:lnTo>
                    <a:lnTo>
                      <a:pt x="1320" y="14"/>
                    </a:lnTo>
                    <a:lnTo>
                      <a:pt x="1325" y="14"/>
                    </a:lnTo>
                    <a:lnTo>
                      <a:pt x="1331" y="14"/>
                    </a:lnTo>
                    <a:lnTo>
                      <a:pt x="1338" y="14"/>
                    </a:lnTo>
                    <a:lnTo>
                      <a:pt x="1343" y="14"/>
                    </a:lnTo>
                    <a:lnTo>
                      <a:pt x="1349" y="14"/>
                    </a:lnTo>
                    <a:lnTo>
                      <a:pt x="1355" y="14"/>
                    </a:lnTo>
                    <a:lnTo>
                      <a:pt x="1359" y="14"/>
                    </a:lnTo>
                    <a:lnTo>
                      <a:pt x="1365" y="14"/>
                    </a:lnTo>
                    <a:lnTo>
                      <a:pt x="1371" y="14"/>
                    </a:lnTo>
                    <a:lnTo>
                      <a:pt x="1375" y="14"/>
                    </a:lnTo>
                    <a:lnTo>
                      <a:pt x="1381" y="14"/>
                    </a:lnTo>
                    <a:lnTo>
                      <a:pt x="1388" y="14"/>
                    </a:lnTo>
                    <a:lnTo>
                      <a:pt x="1396" y="14"/>
                    </a:lnTo>
                    <a:lnTo>
                      <a:pt x="1404" y="14"/>
                    </a:lnTo>
                    <a:lnTo>
                      <a:pt x="1409" y="14"/>
                    </a:lnTo>
                    <a:lnTo>
                      <a:pt x="1415" y="14"/>
                    </a:lnTo>
                    <a:lnTo>
                      <a:pt x="1423" y="14"/>
                    </a:lnTo>
                    <a:lnTo>
                      <a:pt x="1432" y="14"/>
                    </a:lnTo>
                    <a:lnTo>
                      <a:pt x="1440" y="14"/>
                    </a:lnTo>
                    <a:lnTo>
                      <a:pt x="1448" y="14"/>
                    </a:lnTo>
                    <a:lnTo>
                      <a:pt x="1453" y="14"/>
                    </a:lnTo>
                    <a:lnTo>
                      <a:pt x="1458" y="14"/>
                    </a:lnTo>
                    <a:lnTo>
                      <a:pt x="1462" y="14"/>
                    </a:lnTo>
                    <a:lnTo>
                      <a:pt x="1465" y="14"/>
                    </a:lnTo>
                    <a:lnTo>
                      <a:pt x="1468" y="14"/>
                    </a:lnTo>
                    <a:lnTo>
                      <a:pt x="1473" y="14"/>
                    </a:lnTo>
                    <a:lnTo>
                      <a:pt x="1480" y="14"/>
                    </a:lnTo>
                    <a:lnTo>
                      <a:pt x="1487" y="14"/>
                    </a:lnTo>
                    <a:lnTo>
                      <a:pt x="1493" y="14"/>
                    </a:lnTo>
                    <a:lnTo>
                      <a:pt x="1497" y="14"/>
                    </a:lnTo>
                    <a:lnTo>
                      <a:pt x="1501" y="14"/>
                    </a:lnTo>
                    <a:lnTo>
                      <a:pt x="1506" y="14"/>
                    </a:lnTo>
                    <a:lnTo>
                      <a:pt x="1511" y="14"/>
                    </a:lnTo>
                    <a:lnTo>
                      <a:pt x="1517" y="14"/>
                    </a:lnTo>
                    <a:lnTo>
                      <a:pt x="1520" y="14"/>
                    </a:lnTo>
                    <a:lnTo>
                      <a:pt x="1523" y="14"/>
                    </a:lnTo>
                    <a:lnTo>
                      <a:pt x="1524" y="14"/>
                    </a:lnTo>
                    <a:lnTo>
                      <a:pt x="1526" y="14"/>
                    </a:lnTo>
                    <a:lnTo>
                      <a:pt x="1527" y="14"/>
                    </a:lnTo>
                    <a:lnTo>
                      <a:pt x="1529" y="14"/>
                    </a:lnTo>
                    <a:lnTo>
                      <a:pt x="1531" y="14"/>
                    </a:lnTo>
                    <a:lnTo>
                      <a:pt x="1532" y="14"/>
                    </a:lnTo>
                    <a:lnTo>
                      <a:pt x="1533" y="14"/>
                    </a:lnTo>
                    <a:lnTo>
                      <a:pt x="1534" y="14"/>
                    </a:lnTo>
                    <a:lnTo>
                      <a:pt x="1535" y="14"/>
                    </a:lnTo>
                    <a:lnTo>
                      <a:pt x="1536" y="14"/>
                    </a:lnTo>
                    <a:lnTo>
                      <a:pt x="1537" y="14"/>
                    </a:lnTo>
                    <a:lnTo>
                      <a:pt x="1538" y="14"/>
                    </a:lnTo>
                    <a:lnTo>
                      <a:pt x="1540" y="14"/>
                    </a:lnTo>
                    <a:lnTo>
                      <a:pt x="1541" y="14"/>
                    </a:lnTo>
                    <a:lnTo>
                      <a:pt x="1542" y="14"/>
                    </a:lnTo>
                    <a:lnTo>
                      <a:pt x="1543" y="14"/>
                    </a:lnTo>
                    <a:lnTo>
                      <a:pt x="1544" y="14"/>
                    </a:lnTo>
                    <a:lnTo>
                      <a:pt x="1545" y="14"/>
                    </a:lnTo>
                    <a:lnTo>
                      <a:pt x="1546" y="14"/>
                    </a:lnTo>
                    <a:lnTo>
                      <a:pt x="1548" y="14"/>
                    </a:lnTo>
                    <a:lnTo>
                      <a:pt x="1549" y="14"/>
                    </a:lnTo>
                    <a:lnTo>
                      <a:pt x="1550" y="14"/>
                    </a:lnTo>
                    <a:lnTo>
                      <a:pt x="1551" y="14"/>
                    </a:lnTo>
                    <a:lnTo>
                      <a:pt x="1552" y="14"/>
                    </a:lnTo>
                    <a:lnTo>
                      <a:pt x="1553" y="14"/>
                    </a:lnTo>
                    <a:lnTo>
                      <a:pt x="1554" y="14"/>
                    </a:lnTo>
                    <a:lnTo>
                      <a:pt x="1555" y="14"/>
                    </a:lnTo>
                    <a:lnTo>
                      <a:pt x="1557" y="15"/>
                    </a:lnTo>
                    <a:lnTo>
                      <a:pt x="1558" y="15"/>
                    </a:lnTo>
                    <a:lnTo>
                      <a:pt x="1559" y="15"/>
                    </a:lnTo>
                    <a:lnTo>
                      <a:pt x="1560" y="17"/>
                    </a:lnTo>
                    <a:lnTo>
                      <a:pt x="1561" y="17"/>
                    </a:lnTo>
                    <a:lnTo>
                      <a:pt x="1562" y="18"/>
                    </a:lnTo>
                    <a:lnTo>
                      <a:pt x="1565" y="18"/>
                    </a:lnTo>
                    <a:lnTo>
                      <a:pt x="1566" y="18"/>
                    </a:lnTo>
                    <a:lnTo>
                      <a:pt x="1567" y="20"/>
                    </a:lnTo>
                    <a:lnTo>
                      <a:pt x="1568" y="20"/>
                    </a:lnTo>
                    <a:lnTo>
                      <a:pt x="1569" y="20"/>
                    </a:lnTo>
                    <a:lnTo>
                      <a:pt x="1570" y="20"/>
                    </a:lnTo>
                    <a:lnTo>
                      <a:pt x="1571" y="21"/>
                    </a:lnTo>
                    <a:lnTo>
                      <a:pt x="1572" y="21"/>
                    </a:lnTo>
                    <a:lnTo>
                      <a:pt x="1574" y="21"/>
                    </a:lnTo>
                    <a:lnTo>
                      <a:pt x="1575" y="21"/>
                    </a:lnTo>
                    <a:lnTo>
                      <a:pt x="1576" y="21"/>
                    </a:lnTo>
                    <a:lnTo>
                      <a:pt x="1577" y="21"/>
                    </a:lnTo>
                    <a:lnTo>
                      <a:pt x="1578" y="21"/>
                    </a:lnTo>
                    <a:lnTo>
                      <a:pt x="1579" y="21"/>
                    </a:lnTo>
                    <a:lnTo>
                      <a:pt x="1580" y="21"/>
                    </a:lnTo>
                    <a:lnTo>
                      <a:pt x="1582" y="21"/>
                    </a:lnTo>
                    <a:lnTo>
                      <a:pt x="1583" y="21"/>
                    </a:lnTo>
                    <a:lnTo>
                      <a:pt x="1584" y="21"/>
                    </a:lnTo>
                    <a:lnTo>
                      <a:pt x="1585" y="21"/>
                    </a:lnTo>
                    <a:lnTo>
                      <a:pt x="1586" y="21"/>
                    </a:lnTo>
                    <a:lnTo>
                      <a:pt x="1587" y="21"/>
                    </a:lnTo>
                    <a:lnTo>
                      <a:pt x="1588" y="21"/>
                    </a:lnTo>
                    <a:lnTo>
                      <a:pt x="1589" y="20"/>
                    </a:lnTo>
                    <a:lnTo>
                      <a:pt x="1591" y="20"/>
                    </a:lnTo>
                    <a:lnTo>
                      <a:pt x="1592" y="20"/>
                    </a:lnTo>
                    <a:lnTo>
                      <a:pt x="1593" y="20"/>
                    </a:lnTo>
                    <a:lnTo>
                      <a:pt x="1594" y="20"/>
                    </a:lnTo>
                    <a:lnTo>
                      <a:pt x="1595" y="20"/>
                    </a:lnTo>
                    <a:lnTo>
                      <a:pt x="1596" y="20"/>
                    </a:lnTo>
                    <a:lnTo>
                      <a:pt x="1597" y="20"/>
                    </a:lnTo>
                    <a:lnTo>
                      <a:pt x="1599" y="20"/>
                    </a:lnTo>
                    <a:lnTo>
                      <a:pt x="1600" y="20"/>
                    </a:lnTo>
                    <a:lnTo>
                      <a:pt x="1601" y="20"/>
                    </a:lnTo>
                    <a:lnTo>
                      <a:pt x="1603" y="18"/>
                    </a:lnTo>
                    <a:lnTo>
                      <a:pt x="1604" y="18"/>
                    </a:lnTo>
                    <a:lnTo>
                      <a:pt x="1606" y="18"/>
                    </a:lnTo>
                    <a:lnTo>
                      <a:pt x="1610" y="17"/>
                    </a:lnTo>
                    <a:lnTo>
                      <a:pt x="1613" y="17"/>
                    </a:lnTo>
                    <a:lnTo>
                      <a:pt x="1616" y="15"/>
                    </a:lnTo>
                    <a:lnTo>
                      <a:pt x="1618" y="15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3" name="Freeform 835">
                <a:extLst>
                  <a:ext uri="{FF2B5EF4-FFF2-40B4-BE49-F238E27FC236}">
                    <a16:creationId xmlns:a16="http://schemas.microsoft.com/office/drawing/2014/main" id="{A8352025-E425-41AA-889F-0A0A43BCF7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8500" y="5486400"/>
                <a:ext cx="935038" cy="1588"/>
              </a:xfrm>
              <a:custGeom>
                <a:avLst/>
                <a:gdLst>
                  <a:gd name="T0" fmla="*/ 15 w 2947"/>
                  <a:gd name="T1" fmla="*/ 1 h 5"/>
                  <a:gd name="T2" fmla="*/ 36 w 2947"/>
                  <a:gd name="T3" fmla="*/ 1 h 5"/>
                  <a:gd name="T4" fmla="*/ 58 w 2947"/>
                  <a:gd name="T5" fmla="*/ 0 h 5"/>
                  <a:gd name="T6" fmla="*/ 86 w 2947"/>
                  <a:gd name="T7" fmla="*/ 0 h 5"/>
                  <a:gd name="T8" fmla="*/ 127 w 2947"/>
                  <a:gd name="T9" fmla="*/ 0 h 5"/>
                  <a:gd name="T10" fmla="*/ 171 w 2947"/>
                  <a:gd name="T11" fmla="*/ 1 h 5"/>
                  <a:gd name="T12" fmla="*/ 221 w 2947"/>
                  <a:gd name="T13" fmla="*/ 1 h 5"/>
                  <a:gd name="T14" fmla="*/ 276 w 2947"/>
                  <a:gd name="T15" fmla="*/ 1 h 5"/>
                  <a:gd name="T16" fmla="*/ 337 w 2947"/>
                  <a:gd name="T17" fmla="*/ 2 h 5"/>
                  <a:gd name="T18" fmla="*/ 379 w 2947"/>
                  <a:gd name="T19" fmla="*/ 2 h 5"/>
                  <a:gd name="T20" fmla="*/ 457 w 2947"/>
                  <a:gd name="T21" fmla="*/ 2 h 5"/>
                  <a:gd name="T22" fmla="*/ 517 w 2947"/>
                  <a:gd name="T23" fmla="*/ 2 h 5"/>
                  <a:gd name="T24" fmla="*/ 560 w 2947"/>
                  <a:gd name="T25" fmla="*/ 2 h 5"/>
                  <a:gd name="T26" fmla="*/ 595 w 2947"/>
                  <a:gd name="T27" fmla="*/ 2 h 5"/>
                  <a:gd name="T28" fmla="*/ 648 w 2947"/>
                  <a:gd name="T29" fmla="*/ 2 h 5"/>
                  <a:gd name="T30" fmla="*/ 704 w 2947"/>
                  <a:gd name="T31" fmla="*/ 2 h 5"/>
                  <a:gd name="T32" fmla="*/ 757 w 2947"/>
                  <a:gd name="T33" fmla="*/ 2 h 5"/>
                  <a:gd name="T34" fmla="*/ 823 w 2947"/>
                  <a:gd name="T35" fmla="*/ 2 h 5"/>
                  <a:gd name="T36" fmla="*/ 873 w 2947"/>
                  <a:gd name="T37" fmla="*/ 2 h 5"/>
                  <a:gd name="T38" fmla="*/ 939 w 2947"/>
                  <a:gd name="T39" fmla="*/ 2 h 5"/>
                  <a:gd name="T40" fmla="*/ 1009 w 2947"/>
                  <a:gd name="T41" fmla="*/ 2 h 5"/>
                  <a:gd name="T42" fmla="*/ 1068 w 2947"/>
                  <a:gd name="T43" fmla="*/ 4 h 5"/>
                  <a:gd name="T44" fmla="*/ 1117 w 2947"/>
                  <a:gd name="T45" fmla="*/ 2 h 5"/>
                  <a:gd name="T46" fmla="*/ 1170 w 2947"/>
                  <a:gd name="T47" fmla="*/ 4 h 5"/>
                  <a:gd name="T48" fmla="*/ 1224 w 2947"/>
                  <a:gd name="T49" fmla="*/ 2 h 5"/>
                  <a:gd name="T50" fmla="*/ 1281 w 2947"/>
                  <a:gd name="T51" fmla="*/ 2 h 5"/>
                  <a:gd name="T52" fmla="*/ 1333 w 2947"/>
                  <a:gd name="T53" fmla="*/ 2 h 5"/>
                  <a:gd name="T54" fmla="*/ 1384 w 2947"/>
                  <a:gd name="T55" fmla="*/ 2 h 5"/>
                  <a:gd name="T56" fmla="*/ 1442 w 2947"/>
                  <a:gd name="T57" fmla="*/ 2 h 5"/>
                  <a:gd name="T58" fmla="*/ 1499 w 2947"/>
                  <a:gd name="T59" fmla="*/ 1 h 5"/>
                  <a:gd name="T60" fmla="*/ 1543 w 2947"/>
                  <a:gd name="T61" fmla="*/ 1 h 5"/>
                  <a:gd name="T62" fmla="*/ 1565 w 2947"/>
                  <a:gd name="T63" fmla="*/ 1 h 5"/>
                  <a:gd name="T64" fmla="*/ 1609 w 2947"/>
                  <a:gd name="T65" fmla="*/ 1 h 5"/>
                  <a:gd name="T66" fmla="*/ 1648 w 2947"/>
                  <a:gd name="T67" fmla="*/ 2 h 5"/>
                  <a:gd name="T68" fmla="*/ 1691 w 2947"/>
                  <a:gd name="T69" fmla="*/ 2 h 5"/>
                  <a:gd name="T70" fmla="*/ 1729 w 2947"/>
                  <a:gd name="T71" fmla="*/ 1 h 5"/>
                  <a:gd name="T72" fmla="*/ 1781 w 2947"/>
                  <a:gd name="T73" fmla="*/ 2 h 5"/>
                  <a:gd name="T74" fmla="*/ 1829 w 2947"/>
                  <a:gd name="T75" fmla="*/ 1 h 5"/>
                  <a:gd name="T76" fmla="*/ 1877 w 2947"/>
                  <a:gd name="T77" fmla="*/ 2 h 5"/>
                  <a:gd name="T78" fmla="*/ 1913 w 2947"/>
                  <a:gd name="T79" fmla="*/ 2 h 5"/>
                  <a:gd name="T80" fmla="*/ 1962 w 2947"/>
                  <a:gd name="T81" fmla="*/ 2 h 5"/>
                  <a:gd name="T82" fmla="*/ 2019 w 2947"/>
                  <a:gd name="T83" fmla="*/ 2 h 5"/>
                  <a:gd name="T84" fmla="*/ 2074 w 2947"/>
                  <a:gd name="T85" fmla="*/ 2 h 5"/>
                  <a:gd name="T86" fmla="*/ 2121 w 2947"/>
                  <a:gd name="T87" fmla="*/ 2 h 5"/>
                  <a:gd name="T88" fmla="*/ 2157 w 2947"/>
                  <a:gd name="T89" fmla="*/ 2 h 5"/>
                  <a:gd name="T90" fmla="*/ 2192 w 2947"/>
                  <a:gd name="T91" fmla="*/ 2 h 5"/>
                  <a:gd name="T92" fmla="*/ 2233 w 2947"/>
                  <a:gd name="T93" fmla="*/ 2 h 5"/>
                  <a:gd name="T94" fmla="*/ 2262 w 2947"/>
                  <a:gd name="T95" fmla="*/ 2 h 5"/>
                  <a:gd name="T96" fmla="*/ 2289 w 2947"/>
                  <a:gd name="T97" fmla="*/ 2 h 5"/>
                  <a:gd name="T98" fmla="*/ 2308 w 2947"/>
                  <a:gd name="T99" fmla="*/ 2 h 5"/>
                  <a:gd name="T100" fmla="*/ 2347 w 2947"/>
                  <a:gd name="T101" fmla="*/ 2 h 5"/>
                  <a:gd name="T102" fmla="*/ 2401 w 2947"/>
                  <a:gd name="T103" fmla="*/ 2 h 5"/>
                  <a:gd name="T104" fmla="*/ 2445 w 2947"/>
                  <a:gd name="T105" fmla="*/ 2 h 5"/>
                  <a:gd name="T106" fmla="*/ 2479 w 2947"/>
                  <a:gd name="T107" fmla="*/ 2 h 5"/>
                  <a:gd name="T108" fmla="*/ 2507 w 2947"/>
                  <a:gd name="T109" fmla="*/ 2 h 5"/>
                  <a:gd name="T110" fmla="*/ 2549 w 2947"/>
                  <a:gd name="T111" fmla="*/ 2 h 5"/>
                  <a:gd name="T112" fmla="*/ 2595 w 2947"/>
                  <a:gd name="T113" fmla="*/ 4 h 5"/>
                  <a:gd name="T114" fmla="*/ 2640 w 2947"/>
                  <a:gd name="T115" fmla="*/ 2 h 5"/>
                  <a:gd name="T116" fmla="*/ 2685 w 2947"/>
                  <a:gd name="T117" fmla="*/ 4 h 5"/>
                  <a:gd name="T118" fmla="*/ 2733 w 2947"/>
                  <a:gd name="T119" fmla="*/ 4 h 5"/>
                  <a:gd name="T120" fmla="*/ 2806 w 2947"/>
                  <a:gd name="T121" fmla="*/ 4 h 5"/>
                  <a:gd name="T122" fmla="*/ 2866 w 2947"/>
                  <a:gd name="T123" fmla="*/ 4 h 5"/>
                  <a:gd name="T124" fmla="*/ 2915 w 2947"/>
                  <a:gd name="T125" fmla="*/ 4 h 5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2947"/>
                  <a:gd name="T190" fmla="*/ 0 h 5"/>
                  <a:gd name="T191" fmla="*/ 2947 w 2947"/>
                  <a:gd name="T192" fmla="*/ 5 h 5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2947" h="5">
                    <a:moveTo>
                      <a:pt x="0" y="2"/>
                    </a:moveTo>
                    <a:lnTo>
                      <a:pt x="2" y="2"/>
                    </a:lnTo>
                    <a:lnTo>
                      <a:pt x="4" y="2"/>
                    </a:lnTo>
                    <a:lnTo>
                      <a:pt x="5" y="1"/>
                    </a:lnTo>
                    <a:lnTo>
                      <a:pt x="8" y="1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5" y="1"/>
                    </a:lnTo>
                    <a:lnTo>
                      <a:pt x="18" y="1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30" y="1"/>
                    </a:lnTo>
                    <a:lnTo>
                      <a:pt x="33" y="1"/>
                    </a:lnTo>
                    <a:lnTo>
                      <a:pt x="36" y="1"/>
                    </a:lnTo>
                    <a:lnTo>
                      <a:pt x="41" y="1"/>
                    </a:lnTo>
                    <a:lnTo>
                      <a:pt x="44" y="1"/>
                    </a:lnTo>
                    <a:lnTo>
                      <a:pt x="47" y="0"/>
                    </a:lnTo>
                    <a:lnTo>
                      <a:pt x="50" y="0"/>
                    </a:lnTo>
                    <a:lnTo>
                      <a:pt x="52" y="0"/>
                    </a:lnTo>
                    <a:lnTo>
                      <a:pt x="53" y="0"/>
                    </a:lnTo>
                    <a:lnTo>
                      <a:pt x="55" y="0"/>
                    </a:lnTo>
                    <a:lnTo>
                      <a:pt x="58" y="0"/>
                    </a:lnTo>
                    <a:lnTo>
                      <a:pt x="59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0"/>
                    </a:lnTo>
                    <a:lnTo>
                      <a:pt x="70" y="0"/>
                    </a:lnTo>
                    <a:lnTo>
                      <a:pt x="76" y="1"/>
                    </a:lnTo>
                    <a:lnTo>
                      <a:pt x="81" y="1"/>
                    </a:lnTo>
                    <a:lnTo>
                      <a:pt x="86" y="0"/>
                    </a:lnTo>
                    <a:lnTo>
                      <a:pt x="91" y="0"/>
                    </a:lnTo>
                    <a:lnTo>
                      <a:pt x="96" y="0"/>
                    </a:lnTo>
                    <a:lnTo>
                      <a:pt x="101" y="0"/>
                    </a:lnTo>
                    <a:lnTo>
                      <a:pt x="105" y="0"/>
                    </a:lnTo>
                    <a:lnTo>
                      <a:pt x="111" y="0"/>
                    </a:lnTo>
                    <a:lnTo>
                      <a:pt x="115" y="0"/>
                    </a:lnTo>
                    <a:lnTo>
                      <a:pt x="120" y="0"/>
                    </a:lnTo>
                    <a:lnTo>
                      <a:pt x="127" y="0"/>
                    </a:lnTo>
                    <a:lnTo>
                      <a:pt x="136" y="0"/>
                    </a:lnTo>
                    <a:lnTo>
                      <a:pt x="143" y="1"/>
                    </a:lnTo>
                    <a:lnTo>
                      <a:pt x="147" y="1"/>
                    </a:lnTo>
                    <a:lnTo>
                      <a:pt x="152" y="1"/>
                    </a:lnTo>
                    <a:lnTo>
                      <a:pt x="157" y="1"/>
                    </a:lnTo>
                    <a:lnTo>
                      <a:pt x="162" y="1"/>
                    </a:lnTo>
                    <a:lnTo>
                      <a:pt x="167" y="1"/>
                    </a:lnTo>
                    <a:lnTo>
                      <a:pt x="171" y="1"/>
                    </a:lnTo>
                    <a:lnTo>
                      <a:pt x="177" y="1"/>
                    </a:lnTo>
                    <a:lnTo>
                      <a:pt x="184" y="1"/>
                    </a:lnTo>
                    <a:lnTo>
                      <a:pt x="190" y="1"/>
                    </a:lnTo>
                    <a:lnTo>
                      <a:pt x="196" y="1"/>
                    </a:lnTo>
                    <a:lnTo>
                      <a:pt x="203" y="0"/>
                    </a:lnTo>
                    <a:lnTo>
                      <a:pt x="211" y="0"/>
                    </a:lnTo>
                    <a:lnTo>
                      <a:pt x="216" y="0"/>
                    </a:lnTo>
                    <a:lnTo>
                      <a:pt x="221" y="1"/>
                    </a:lnTo>
                    <a:lnTo>
                      <a:pt x="229" y="1"/>
                    </a:lnTo>
                    <a:lnTo>
                      <a:pt x="236" y="1"/>
                    </a:lnTo>
                    <a:lnTo>
                      <a:pt x="242" y="1"/>
                    </a:lnTo>
                    <a:lnTo>
                      <a:pt x="248" y="1"/>
                    </a:lnTo>
                    <a:lnTo>
                      <a:pt x="255" y="0"/>
                    </a:lnTo>
                    <a:lnTo>
                      <a:pt x="262" y="1"/>
                    </a:lnTo>
                    <a:lnTo>
                      <a:pt x="269" y="1"/>
                    </a:lnTo>
                    <a:lnTo>
                      <a:pt x="276" y="1"/>
                    </a:lnTo>
                    <a:lnTo>
                      <a:pt x="284" y="1"/>
                    </a:lnTo>
                    <a:lnTo>
                      <a:pt x="292" y="1"/>
                    </a:lnTo>
                    <a:lnTo>
                      <a:pt x="300" y="1"/>
                    </a:lnTo>
                    <a:lnTo>
                      <a:pt x="307" y="1"/>
                    </a:lnTo>
                    <a:lnTo>
                      <a:pt x="315" y="1"/>
                    </a:lnTo>
                    <a:lnTo>
                      <a:pt x="324" y="1"/>
                    </a:lnTo>
                    <a:lnTo>
                      <a:pt x="331" y="2"/>
                    </a:lnTo>
                    <a:lnTo>
                      <a:pt x="337" y="2"/>
                    </a:lnTo>
                    <a:lnTo>
                      <a:pt x="341" y="2"/>
                    </a:lnTo>
                    <a:lnTo>
                      <a:pt x="347" y="2"/>
                    </a:lnTo>
                    <a:lnTo>
                      <a:pt x="351" y="2"/>
                    </a:lnTo>
                    <a:lnTo>
                      <a:pt x="355" y="2"/>
                    </a:lnTo>
                    <a:lnTo>
                      <a:pt x="360" y="2"/>
                    </a:lnTo>
                    <a:lnTo>
                      <a:pt x="365" y="2"/>
                    </a:lnTo>
                    <a:lnTo>
                      <a:pt x="371" y="2"/>
                    </a:lnTo>
                    <a:lnTo>
                      <a:pt x="379" y="2"/>
                    </a:lnTo>
                    <a:lnTo>
                      <a:pt x="388" y="1"/>
                    </a:lnTo>
                    <a:lnTo>
                      <a:pt x="396" y="1"/>
                    </a:lnTo>
                    <a:lnTo>
                      <a:pt x="405" y="2"/>
                    </a:lnTo>
                    <a:lnTo>
                      <a:pt x="415" y="1"/>
                    </a:lnTo>
                    <a:lnTo>
                      <a:pt x="423" y="2"/>
                    </a:lnTo>
                    <a:lnTo>
                      <a:pt x="432" y="2"/>
                    </a:lnTo>
                    <a:lnTo>
                      <a:pt x="444" y="2"/>
                    </a:lnTo>
                    <a:lnTo>
                      <a:pt x="457" y="2"/>
                    </a:lnTo>
                    <a:lnTo>
                      <a:pt x="466" y="2"/>
                    </a:lnTo>
                    <a:lnTo>
                      <a:pt x="473" y="2"/>
                    </a:lnTo>
                    <a:lnTo>
                      <a:pt x="482" y="2"/>
                    </a:lnTo>
                    <a:lnTo>
                      <a:pt x="491" y="2"/>
                    </a:lnTo>
                    <a:lnTo>
                      <a:pt x="498" y="2"/>
                    </a:lnTo>
                    <a:lnTo>
                      <a:pt x="504" y="2"/>
                    </a:lnTo>
                    <a:lnTo>
                      <a:pt x="510" y="2"/>
                    </a:lnTo>
                    <a:lnTo>
                      <a:pt x="517" y="2"/>
                    </a:lnTo>
                    <a:lnTo>
                      <a:pt x="524" y="2"/>
                    </a:lnTo>
                    <a:lnTo>
                      <a:pt x="529" y="2"/>
                    </a:lnTo>
                    <a:lnTo>
                      <a:pt x="537" y="2"/>
                    </a:lnTo>
                    <a:lnTo>
                      <a:pt x="543" y="2"/>
                    </a:lnTo>
                    <a:lnTo>
                      <a:pt x="549" y="2"/>
                    </a:lnTo>
                    <a:lnTo>
                      <a:pt x="553" y="2"/>
                    </a:lnTo>
                    <a:lnTo>
                      <a:pt x="557" y="2"/>
                    </a:lnTo>
                    <a:lnTo>
                      <a:pt x="560" y="2"/>
                    </a:lnTo>
                    <a:lnTo>
                      <a:pt x="562" y="2"/>
                    </a:lnTo>
                    <a:lnTo>
                      <a:pt x="566" y="2"/>
                    </a:lnTo>
                    <a:lnTo>
                      <a:pt x="569" y="2"/>
                    </a:lnTo>
                    <a:lnTo>
                      <a:pt x="574" y="2"/>
                    </a:lnTo>
                    <a:lnTo>
                      <a:pt x="578" y="2"/>
                    </a:lnTo>
                    <a:lnTo>
                      <a:pt x="584" y="2"/>
                    </a:lnTo>
                    <a:lnTo>
                      <a:pt x="589" y="2"/>
                    </a:lnTo>
                    <a:lnTo>
                      <a:pt x="595" y="2"/>
                    </a:lnTo>
                    <a:lnTo>
                      <a:pt x="600" y="2"/>
                    </a:lnTo>
                    <a:lnTo>
                      <a:pt x="605" y="2"/>
                    </a:lnTo>
                    <a:lnTo>
                      <a:pt x="610" y="2"/>
                    </a:lnTo>
                    <a:lnTo>
                      <a:pt x="617" y="2"/>
                    </a:lnTo>
                    <a:lnTo>
                      <a:pt x="625" y="2"/>
                    </a:lnTo>
                    <a:lnTo>
                      <a:pt x="633" y="2"/>
                    </a:lnTo>
                    <a:lnTo>
                      <a:pt x="640" y="2"/>
                    </a:lnTo>
                    <a:lnTo>
                      <a:pt x="648" y="2"/>
                    </a:lnTo>
                    <a:lnTo>
                      <a:pt x="656" y="2"/>
                    </a:lnTo>
                    <a:lnTo>
                      <a:pt x="665" y="2"/>
                    </a:lnTo>
                    <a:lnTo>
                      <a:pt x="671" y="2"/>
                    </a:lnTo>
                    <a:lnTo>
                      <a:pt x="676" y="2"/>
                    </a:lnTo>
                    <a:lnTo>
                      <a:pt x="682" y="2"/>
                    </a:lnTo>
                    <a:lnTo>
                      <a:pt x="689" y="2"/>
                    </a:lnTo>
                    <a:lnTo>
                      <a:pt x="696" y="2"/>
                    </a:lnTo>
                    <a:lnTo>
                      <a:pt x="704" y="2"/>
                    </a:lnTo>
                    <a:lnTo>
                      <a:pt x="710" y="2"/>
                    </a:lnTo>
                    <a:lnTo>
                      <a:pt x="716" y="2"/>
                    </a:lnTo>
                    <a:lnTo>
                      <a:pt x="723" y="2"/>
                    </a:lnTo>
                    <a:lnTo>
                      <a:pt x="729" y="2"/>
                    </a:lnTo>
                    <a:lnTo>
                      <a:pt x="735" y="2"/>
                    </a:lnTo>
                    <a:lnTo>
                      <a:pt x="744" y="2"/>
                    </a:lnTo>
                    <a:lnTo>
                      <a:pt x="750" y="2"/>
                    </a:lnTo>
                    <a:lnTo>
                      <a:pt x="757" y="2"/>
                    </a:lnTo>
                    <a:lnTo>
                      <a:pt x="766" y="2"/>
                    </a:lnTo>
                    <a:lnTo>
                      <a:pt x="775" y="2"/>
                    </a:lnTo>
                    <a:lnTo>
                      <a:pt x="783" y="2"/>
                    </a:lnTo>
                    <a:lnTo>
                      <a:pt x="792" y="2"/>
                    </a:lnTo>
                    <a:lnTo>
                      <a:pt x="800" y="2"/>
                    </a:lnTo>
                    <a:lnTo>
                      <a:pt x="807" y="2"/>
                    </a:lnTo>
                    <a:lnTo>
                      <a:pt x="815" y="2"/>
                    </a:lnTo>
                    <a:lnTo>
                      <a:pt x="823" y="2"/>
                    </a:lnTo>
                    <a:lnTo>
                      <a:pt x="830" y="2"/>
                    </a:lnTo>
                    <a:lnTo>
                      <a:pt x="835" y="2"/>
                    </a:lnTo>
                    <a:lnTo>
                      <a:pt x="842" y="2"/>
                    </a:lnTo>
                    <a:lnTo>
                      <a:pt x="849" y="2"/>
                    </a:lnTo>
                    <a:lnTo>
                      <a:pt x="856" y="2"/>
                    </a:lnTo>
                    <a:lnTo>
                      <a:pt x="860" y="2"/>
                    </a:lnTo>
                    <a:lnTo>
                      <a:pt x="867" y="2"/>
                    </a:lnTo>
                    <a:lnTo>
                      <a:pt x="873" y="2"/>
                    </a:lnTo>
                    <a:lnTo>
                      <a:pt x="881" y="2"/>
                    </a:lnTo>
                    <a:lnTo>
                      <a:pt x="891" y="2"/>
                    </a:lnTo>
                    <a:lnTo>
                      <a:pt x="901" y="2"/>
                    </a:lnTo>
                    <a:lnTo>
                      <a:pt x="910" y="2"/>
                    </a:lnTo>
                    <a:lnTo>
                      <a:pt x="919" y="2"/>
                    </a:lnTo>
                    <a:lnTo>
                      <a:pt x="927" y="2"/>
                    </a:lnTo>
                    <a:lnTo>
                      <a:pt x="933" y="2"/>
                    </a:lnTo>
                    <a:lnTo>
                      <a:pt x="939" y="2"/>
                    </a:lnTo>
                    <a:lnTo>
                      <a:pt x="947" y="2"/>
                    </a:lnTo>
                    <a:lnTo>
                      <a:pt x="955" y="2"/>
                    </a:lnTo>
                    <a:lnTo>
                      <a:pt x="964" y="2"/>
                    </a:lnTo>
                    <a:lnTo>
                      <a:pt x="973" y="2"/>
                    </a:lnTo>
                    <a:lnTo>
                      <a:pt x="981" y="2"/>
                    </a:lnTo>
                    <a:lnTo>
                      <a:pt x="990" y="2"/>
                    </a:lnTo>
                    <a:lnTo>
                      <a:pt x="1001" y="2"/>
                    </a:lnTo>
                    <a:lnTo>
                      <a:pt x="1009" y="2"/>
                    </a:lnTo>
                    <a:lnTo>
                      <a:pt x="1017" y="2"/>
                    </a:lnTo>
                    <a:lnTo>
                      <a:pt x="1025" y="2"/>
                    </a:lnTo>
                    <a:lnTo>
                      <a:pt x="1033" y="2"/>
                    </a:lnTo>
                    <a:lnTo>
                      <a:pt x="1040" y="2"/>
                    </a:lnTo>
                    <a:lnTo>
                      <a:pt x="1046" y="2"/>
                    </a:lnTo>
                    <a:lnTo>
                      <a:pt x="1054" y="2"/>
                    </a:lnTo>
                    <a:lnTo>
                      <a:pt x="1062" y="2"/>
                    </a:lnTo>
                    <a:lnTo>
                      <a:pt x="1068" y="4"/>
                    </a:lnTo>
                    <a:lnTo>
                      <a:pt x="1074" y="2"/>
                    </a:lnTo>
                    <a:lnTo>
                      <a:pt x="1080" y="2"/>
                    </a:lnTo>
                    <a:lnTo>
                      <a:pt x="1086" y="2"/>
                    </a:lnTo>
                    <a:lnTo>
                      <a:pt x="1091" y="4"/>
                    </a:lnTo>
                    <a:lnTo>
                      <a:pt x="1096" y="2"/>
                    </a:lnTo>
                    <a:lnTo>
                      <a:pt x="1103" y="2"/>
                    </a:lnTo>
                    <a:lnTo>
                      <a:pt x="1110" y="2"/>
                    </a:lnTo>
                    <a:lnTo>
                      <a:pt x="1117" y="2"/>
                    </a:lnTo>
                    <a:lnTo>
                      <a:pt x="1123" y="2"/>
                    </a:lnTo>
                    <a:lnTo>
                      <a:pt x="1129" y="2"/>
                    </a:lnTo>
                    <a:lnTo>
                      <a:pt x="1135" y="2"/>
                    </a:lnTo>
                    <a:lnTo>
                      <a:pt x="1142" y="2"/>
                    </a:lnTo>
                    <a:lnTo>
                      <a:pt x="1151" y="2"/>
                    </a:lnTo>
                    <a:lnTo>
                      <a:pt x="1159" y="2"/>
                    </a:lnTo>
                    <a:lnTo>
                      <a:pt x="1164" y="4"/>
                    </a:lnTo>
                    <a:lnTo>
                      <a:pt x="1170" y="4"/>
                    </a:lnTo>
                    <a:lnTo>
                      <a:pt x="1176" y="4"/>
                    </a:lnTo>
                    <a:lnTo>
                      <a:pt x="1181" y="2"/>
                    </a:lnTo>
                    <a:lnTo>
                      <a:pt x="1186" y="2"/>
                    </a:lnTo>
                    <a:lnTo>
                      <a:pt x="1194" y="2"/>
                    </a:lnTo>
                    <a:lnTo>
                      <a:pt x="1202" y="2"/>
                    </a:lnTo>
                    <a:lnTo>
                      <a:pt x="1208" y="2"/>
                    </a:lnTo>
                    <a:lnTo>
                      <a:pt x="1216" y="2"/>
                    </a:lnTo>
                    <a:lnTo>
                      <a:pt x="1224" y="2"/>
                    </a:lnTo>
                    <a:lnTo>
                      <a:pt x="1232" y="2"/>
                    </a:lnTo>
                    <a:lnTo>
                      <a:pt x="1239" y="2"/>
                    </a:lnTo>
                    <a:lnTo>
                      <a:pt x="1247" y="2"/>
                    </a:lnTo>
                    <a:lnTo>
                      <a:pt x="1255" y="2"/>
                    </a:lnTo>
                    <a:lnTo>
                      <a:pt x="1262" y="2"/>
                    </a:lnTo>
                    <a:lnTo>
                      <a:pt x="1266" y="2"/>
                    </a:lnTo>
                    <a:lnTo>
                      <a:pt x="1273" y="2"/>
                    </a:lnTo>
                    <a:lnTo>
                      <a:pt x="1281" y="2"/>
                    </a:lnTo>
                    <a:lnTo>
                      <a:pt x="1290" y="2"/>
                    </a:lnTo>
                    <a:lnTo>
                      <a:pt x="1298" y="2"/>
                    </a:lnTo>
                    <a:lnTo>
                      <a:pt x="1304" y="2"/>
                    </a:lnTo>
                    <a:lnTo>
                      <a:pt x="1309" y="2"/>
                    </a:lnTo>
                    <a:lnTo>
                      <a:pt x="1315" y="2"/>
                    </a:lnTo>
                    <a:lnTo>
                      <a:pt x="1321" y="2"/>
                    </a:lnTo>
                    <a:lnTo>
                      <a:pt x="1326" y="2"/>
                    </a:lnTo>
                    <a:lnTo>
                      <a:pt x="1333" y="2"/>
                    </a:lnTo>
                    <a:lnTo>
                      <a:pt x="1340" y="2"/>
                    </a:lnTo>
                    <a:lnTo>
                      <a:pt x="1347" y="2"/>
                    </a:lnTo>
                    <a:lnTo>
                      <a:pt x="1354" y="2"/>
                    </a:lnTo>
                    <a:lnTo>
                      <a:pt x="1359" y="2"/>
                    </a:lnTo>
                    <a:lnTo>
                      <a:pt x="1366" y="2"/>
                    </a:lnTo>
                    <a:lnTo>
                      <a:pt x="1373" y="2"/>
                    </a:lnTo>
                    <a:lnTo>
                      <a:pt x="1379" y="2"/>
                    </a:lnTo>
                    <a:lnTo>
                      <a:pt x="1384" y="2"/>
                    </a:lnTo>
                    <a:lnTo>
                      <a:pt x="1392" y="2"/>
                    </a:lnTo>
                    <a:lnTo>
                      <a:pt x="1399" y="2"/>
                    </a:lnTo>
                    <a:lnTo>
                      <a:pt x="1406" y="2"/>
                    </a:lnTo>
                    <a:lnTo>
                      <a:pt x="1413" y="2"/>
                    </a:lnTo>
                    <a:lnTo>
                      <a:pt x="1421" y="2"/>
                    </a:lnTo>
                    <a:lnTo>
                      <a:pt x="1428" y="2"/>
                    </a:lnTo>
                    <a:lnTo>
                      <a:pt x="1435" y="2"/>
                    </a:lnTo>
                    <a:lnTo>
                      <a:pt x="1442" y="2"/>
                    </a:lnTo>
                    <a:lnTo>
                      <a:pt x="1449" y="2"/>
                    </a:lnTo>
                    <a:lnTo>
                      <a:pt x="1456" y="2"/>
                    </a:lnTo>
                    <a:lnTo>
                      <a:pt x="1462" y="2"/>
                    </a:lnTo>
                    <a:lnTo>
                      <a:pt x="1470" y="2"/>
                    </a:lnTo>
                    <a:lnTo>
                      <a:pt x="1478" y="1"/>
                    </a:lnTo>
                    <a:lnTo>
                      <a:pt x="1485" y="2"/>
                    </a:lnTo>
                    <a:lnTo>
                      <a:pt x="1491" y="1"/>
                    </a:lnTo>
                    <a:lnTo>
                      <a:pt x="1499" y="1"/>
                    </a:lnTo>
                    <a:lnTo>
                      <a:pt x="1508" y="1"/>
                    </a:lnTo>
                    <a:lnTo>
                      <a:pt x="1515" y="1"/>
                    </a:lnTo>
                    <a:lnTo>
                      <a:pt x="1520" y="1"/>
                    </a:lnTo>
                    <a:lnTo>
                      <a:pt x="1526" y="1"/>
                    </a:lnTo>
                    <a:lnTo>
                      <a:pt x="1530" y="1"/>
                    </a:lnTo>
                    <a:lnTo>
                      <a:pt x="1535" y="1"/>
                    </a:lnTo>
                    <a:lnTo>
                      <a:pt x="1540" y="1"/>
                    </a:lnTo>
                    <a:lnTo>
                      <a:pt x="1543" y="1"/>
                    </a:lnTo>
                    <a:lnTo>
                      <a:pt x="1546" y="1"/>
                    </a:lnTo>
                    <a:lnTo>
                      <a:pt x="1550" y="1"/>
                    </a:lnTo>
                    <a:lnTo>
                      <a:pt x="1552" y="1"/>
                    </a:lnTo>
                    <a:lnTo>
                      <a:pt x="1554" y="1"/>
                    </a:lnTo>
                    <a:lnTo>
                      <a:pt x="1557" y="1"/>
                    </a:lnTo>
                    <a:lnTo>
                      <a:pt x="1559" y="1"/>
                    </a:lnTo>
                    <a:lnTo>
                      <a:pt x="1562" y="1"/>
                    </a:lnTo>
                    <a:lnTo>
                      <a:pt x="1565" y="1"/>
                    </a:lnTo>
                    <a:lnTo>
                      <a:pt x="1568" y="1"/>
                    </a:lnTo>
                    <a:lnTo>
                      <a:pt x="1574" y="1"/>
                    </a:lnTo>
                    <a:lnTo>
                      <a:pt x="1582" y="1"/>
                    </a:lnTo>
                    <a:lnTo>
                      <a:pt x="1588" y="1"/>
                    </a:lnTo>
                    <a:lnTo>
                      <a:pt x="1594" y="1"/>
                    </a:lnTo>
                    <a:lnTo>
                      <a:pt x="1599" y="1"/>
                    </a:lnTo>
                    <a:lnTo>
                      <a:pt x="1604" y="1"/>
                    </a:lnTo>
                    <a:lnTo>
                      <a:pt x="1609" y="1"/>
                    </a:lnTo>
                    <a:lnTo>
                      <a:pt x="1614" y="2"/>
                    </a:lnTo>
                    <a:lnTo>
                      <a:pt x="1619" y="2"/>
                    </a:lnTo>
                    <a:lnTo>
                      <a:pt x="1622" y="2"/>
                    </a:lnTo>
                    <a:lnTo>
                      <a:pt x="1627" y="2"/>
                    </a:lnTo>
                    <a:lnTo>
                      <a:pt x="1630" y="2"/>
                    </a:lnTo>
                    <a:lnTo>
                      <a:pt x="1635" y="2"/>
                    </a:lnTo>
                    <a:lnTo>
                      <a:pt x="1640" y="2"/>
                    </a:lnTo>
                    <a:lnTo>
                      <a:pt x="1648" y="2"/>
                    </a:lnTo>
                    <a:lnTo>
                      <a:pt x="1655" y="2"/>
                    </a:lnTo>
                    <a:lnTo>
                      <a:pt x="1661" y="1"/>
                    </a:lnTo>
                    <a:lnTo>
                      <a:pt x="1665" y="1"/>
                    </a:lnTo>
                    <a:lnTo>
                      <a:pt x="1671" y="1"/>
                    </a:lnTo>
                    <a:lnTo>
                      <a:pt x="1678" y="2"/>
                    </a:lnTo>
                    <a:lnTo>
                      <a:pt x="1684" y="2"/>
                    </a:lnTo>
                    <a:lnTo>
                      <a:pt x="1688" y="2"/>
                    </a:lnTo>
                    <a:lnTo>
                      <a:pt x="1691" y="2"/>
                    </a:lnTo>
                    <a:lnTo>
                      <a:pt x="1696" y="2"/>
                    </a:lnTo>
                    <a:lnTo>
                      <a:pt x="1699" y="2"/>
                    </a:lnTo>
                    <a:lnTo>
                      <a:pt x="1704" y="2"/>
                    </a:lnTo>
                    <a:lnTo>
                      <a:pt x="1707" y="2"/>
                    </a:lnTo>
                    <a:lnTo>
                      <a:pt x="1712" y="2"/>
                    </a:lnTo>
                    <a:lnTo>
                      <a:pt x="1718" y="2"/>
                    </a:lnTo>
                    <a:lnTo>
                      <a:pt x="1723" y="2"/>
                    </a:lnTo>
                    <a:lnTo>
                      <a:pt x="1729" y="1"/>
                    </a:lnTo>
                    <a:lnTo>
                      <a:pt x="1735" y="2"/>
                    </a:lnTo>
                    <a:lnTo>
                      <a:pt x="1740" y="2"/>
                    </a:lnTo>
                    <a:lnTo>
                      <a:pt x="1745" y="1"/>
                    </a:lnTo>
                    <a:lnTo>
                      <a:pt x="1750" y="1"/>
                    </a:lnTo>
                    <a:lnTo>
                      <a:pt x="1758" y="1"/>
                    </a:lnTo>
                    <a:lnTo>
                      <a:pt x="1766" y="2"/>
                    </a:lnTo>
                    <a:lnTo>
                      <a:pt x="1774" y="2"/>
                    </a:lnTo>
                    <a:lnTo>
                      <a:pt x="1781" y="2"/>
                    </a:lnTo>
                    <a:lnTo>
                      <a:pt x="1787" y="1"/>
                    </a:lnTo>
                    <a:lnTo>
                      <a:pt x="1792" y="1"/>
                    </a:lnTo>
                    <a:lnTo>
                      <a:pt x="1799" y="2"/>
                    </a:lnTo>
                    <a:lnTo>
                      <a:pt x="1807" y="2"/>
                    </a:lnTo>
                    <a:lnTo>
                      <a:pt x="1814" y="1"/>
                    </a:lnTo>
                    <a:lnTo>
                      <a:pt x="1820" y="2"/>
                    </a:lnTo>
                    <a:lnTo>
                      <a:pt x="1824" y="1"/>
                    </a:lnTo>
                    <a:lnTo>
                      <a:pt x="1829" y="1"/>
                    </a:lnTo>
                    <a:lnTo>
                      <a:pt x="1834" y="1"/>
                    </a:lnTo>
                    <a:lnTo>
                      <a:pt x="1841" y="2"/>
                    </a:lnTo>
                    <a:lnTo>
                      <a:pt x="1847" y="1"/>
                    </a:lnTo>
                    <a:lnTo>
                      <a:pt x="1852" y="1"/>
                    </a:lnTo>
                    <a:lnTo>
                      <a:pt x="1859" y="2"/>
                    </a:lnTo>
                    <a:lnTo>
                      <a:pt x="1866" y="2"/>
                    </a:lnTo>
                    <a:lnTo>
                      <a:pt x="1872" y="2"/>
                    </a:lnTo>
                    <a:lnTo>
                      <a:pt x="1877" y="2"/>
                    </a:lnTo>
                    <a:lnTo>
                      <a:pt x="1881" y="2"/>
                    </a:lnTo>
                    <a:lnTo>
                      <a:pt x="1884" y="2"/>
                    </a:lnTo>
                    <a:lnTo>
                      <a:pt x="1888" y="2"/>
                    </a:lnTo>
                    <a:lnTo>
                      <a:pt x="1893" y="2"/>
                    </a:lnTo>
                    <a:lnTo>
                      <a:pt x="1899" y="2"/>
                    </a:lnTo>
                    <a:lnTo>
                      <a:pt x="1904" y="2"/>
                    </a:lnTo>
                    <a:lnTo>
                      <a:pt x="1908" y="2"/>
                    </a:lnTo>
                    <a:lnTo>
                      <a:pt x="1913" y="2"/>
                    </a:lnTo>
                    <a:lnTo>
                      <a:pt x="1918" y="2"/>
                    </a:lnTo>
                    <a:lnTo>
                      <a:pt x="1924" y="2"/>
                    </a:lnTo>
                    <a:lnTo>
                      <a:pt x="1930" y="2"/>
                    </a:lnTo>
                    <a:lnTo>
                      <a:pt x="1938" y="2"/>
                    </a:lnTo>
                    <a:lnTo>
                      <a:pt x="1944" y="2"/>
                    </a:lnTo>
                    <a:lnTo>
                      <a:pt x="1949" y="2"/>
                    </a:lnTo>
                    <a:lnTo>
                      <a:pt x="1956" y="2"/>
                    </a:lnTo>
                    <a:lnTo>
                      <a:pt x="1962" y="2"/>
                    </a:lnTo>
                    <a:lnTo>
                      <a:pt x="1968" y="2"/>
                    </a:lnTo>
                    <a:lnTo>
                      <a:pt x="1975" y="2"/>
                    </a:lnTo>
                    <a:lnTo>
                      <a:pt x="1984" y="2"/>
                    </a:lnTo>
                    <a:lnTo>
                      <a:pt x="1991" y="2"/>
                    </a:lnTo>
                    <a:lnTo>
                      <a:pt x="1996" y="2"/>
                    </a:lnTo>
                    <a:lnTo>
                      <a:pt x="2003" y="2"/>
                    </a:lnTo>
                    <a:lnTo>
                      <a:pt x="2011" y="2"/>
                    </a:lnTo>
                    <a:lnTo>
                      <a:pt x="2019" y="2"/>
                    </a:lnTo>
                    <a:lnTo>
                      <a:pt x="2026" y="2"/>
                    </a:lnTo>
                    <a:lnTo>
                      <a:pt x="2033" y="2"/>
                    </a:lnTo>
                    <a:lnTo>
                      <a:pt x="2040" y="2"/>
                    </a:lnTo>
                    <a:lnTo>
                      <a:pt x="2045" y="2"/>
                    </a:lnTo>
                    <a:lnTo>
                      <a:pt x="2051" y="2"/>
                    </a:lnTo>
                    <a:lnTo>
                      <a:pt x="2058" y="2"/>
                    </a:lnTo>
                    <a:lnTo>
                      <a:pt x="2066" y="2"/>
                    </a:lnTo>
                    <a:lnTo>
                      <a:pt x="2074" y="2"/>
                    </a:lnTo>
                    <a:lnTo>
                      <a:pt x="2080" y="2"/>
                    </a:lnTo>
                    <a:lnTo>
                      <a:pt x="2086" y="2"/>
                    </a:lnTo>
                    <a:lnTo>
                      <a:pt x="2092" y="2"/>
                    </a:lnTo>
                    <a:lnTo>
                      <a:pt x="2096" y="2"/>
                    </a:lnTo>
                    <a:lnTo>
                      <a:pt x="2102" y="2"/>
                    </a:lnTo>
                    <a:lnTo>
                      <a:pt x="2108" y="2"/>
                    </a:lnTo>
                    <a:lnTo>
                      <a:pt x="2114" y="2"/>
                    </a:lnTo>
                    <a:lnTo>
                      <a:pt x="2121" y="2"/>
                    </a:lnTo>
                    <a:lnTo>
                      <a:pt x="2126" y="2"/>
                    </a:lnTo>
                    <a:lnTo>
                      <a:pt x="2130" y="2"/>
                    </a:lnTo>
                    <a:lnTo>
                      <a:pt x="2135" y="2"/>
                    </a:lnTo>
                    <a:lnTo>
                      <a:pt x="2139" y="2"/>
                    </a:lnTo>
                    <a:lnTo>
                      <a:pt x="2144" y="2"/>
                    </a:lnTo>
                    <a:lnTo>
                      <a:pt x="2148" y="2"/>
                    </a:lnTo>
                    <a:lnTo>
                      <a:pt x="2152" y="2"/>
                    </a:lnTo>
                    <a:lnTo>
                      <a:pt x="2157" y="2"/>
                    </a:lnTo>
                    <a:lnTo>
                      <a:pt x="2163" y="2"/>
                    </a:lnTo>
                    <a:lnTo>
                      <a:pt x="2169" y="2"/>
                    </a:lnTo>
                    <a:lnTo>
                      <a:pt x="2173" y="2"/>
                    </a:lnTo>
                    <a:lnTo>
                      <a:pt x="2178" y="4"/>
                    </a:lnTo>
                    <a:lnTo>
                      <a:pt x="2181" y="2"/>
                    </a:lnTo>
                    <a:lnTo>
                      <a:pt x="2185" y="2"/>
                    </a:lnTo>
                    <a:lnTo>
                      <a:pt x="2188" y="2"/>
                    </a:lnTo>
                    <a:lnTo>
                      <a:pt x="2192" y="2"/>
                    </a:lnTo>
                    <a:lnTo>
                      <a:pt x="2196" y="2"/>
                    </a:lnTo>
                    <a:lnTo>
                      <a:pt x="2202" y="2"/>
                    </a:lnTo>
                    <a:lnTo>
                      <a:pt x="2206" y="2"/>
                    </a:lnTo>
                    <a:lnTo>
                      <a:pt x="2211" y="2"/>
                    </a:lnTo>
                    <a:lnTo>
                      <a:pt x="2215" y="2"/>
                    </a:lnTo>
                    <a:lnTo>
                      <a:pt x="2220" y="2"/>
                    </a:lnTo>
                    <a:lnTo>
                      <a:pt x="2227" y="2"/>
                    </a:lnTo>
                    <a:lnTo>
                      <a:pt x="2233" y="2"/>
                    </a:lnTo>
                    <a:lnTo>
                      <a:pt x="2238" y="4"/>
                    </a:lnTo>
                    <a:lnTo>
                      <a:pt x="2243" y="4"/>
                    </a:lnTo>
                    <a:lnTo>
                      <a:pt x="2246" y="4"/>
                    </a:lnTo>
                    <a:lnTo>
                      <a:pt x="2249" y="4"/>
                    </a:lnTo>
                    <a:lnTo>
                      <a:pt x="2254" y="4"/>
                    </a:lnTo>
                    <a:lnTo>
                      <a:pt x="2256" y="2"/>
                    </a:lnTo>
                    <a:lnTo>
                      <a:pt x="2260" y="2"/>
                    </a:lnTo>
                    <a:lnTo>
                      <a:pt x="2262" y="2"/>
                    </a:lnTo>
                    <a:lnTo>
                      <a:pt x="2265" y="4"/>
                    </a:lnTo>
                    <a:lnTo>
                      <a:pt x="2270" y="2"/>
                    </a:lnTo>
                    <a:lnTo>
                      <a:pt x="2274" y="2"/>
                    </a:lnTo>
                    <a:lnTo>
                      <a:pt x="2279" y="2"/>
                    </a:lnTo>
                    <a:lnTo>
                      <a:pt x="2282" y="2"/>
                    </a:lnTo>
                    <a:lnTo>
                      <a:pt x="2284" y="2"/>
                    </a:lnTo>
                    <a:lnTo>
                      <a:pt x="2287" y="2"/>
                    </a:lnTo>
                    <a:lnTo>
                      <a:pt x="2289" y="2"/>
                    </a:lnTo>
                    <a:lnTo>
                      <a:pt x="2291" y="2"/>
                    </a:lnTo>
                    <a:lnTo>
                      <a:pt x="2294" y="2"/>
                    </a:lnTo>
                    <a:lnTo>
                      <a:pt x="2295" y="2"/>
                    </a:lnTo>
                    <a:lnTo>
                      <a:pt x="2297" y="2"/>
                    </a:lnTo>
                    <a:lnTo>
                      <a:pt x="2299" y="2"/>
                    </a:lnTo>
                    <a:lnTo>
                      <a:pt x="2303" y="2"/>
                    </a:lnTo>
                    <a:lnTo>
                      <a:pt x="2305" y="2"/>
                    </a:lnTo>
                    <a:lnTo>
                      <a:pt x="2308" y="2"/>
                    </a:lnTo>
                    <a:lnTo>
                      <a:pt x="2313" y="2"/>
                    </a:lnTo>
                    <a:lnTo>
                      <a:pt x="2318" y="2"/>
                    </a:lnTo>
                    <a:lnTo>
                      <a:pt x="2325" y="2"/>
                    </a:lnTo>
                    <a:lnTo>
                      <a:pt x="2330" y="2"/>
                    </a:lnTo>
                    <a:lnTo>
                      <a:pt x="2334" y="2"/>
                    </a:lnTo>
                    <a:lnTo>
                      <a:pt x="2338" y="2"/>
                    </a:lnTo>
                    <a:lnTo>
                      <a:pt x="2342" y="2"/>
                    </a:lnTo>
                    <a:lnTo>
                      <a:pt x="2347" y="2"/>
                    </a:lnTo>
                    <a:lnTo>
                      <a:pt x="2351" y="2"/>
                    </a:lnTo>
                    <a:lnTo>
                      <a:pt x="2357" y="2"/>
                    </a:lnTo>
                    <a:lnTo>
                      <a:pt x="2364" y="2"/>
                    </a:lnTo>
                    <a:lnTo>
                      <a:pt x="2372" y="2"/>
                    </a:lnTo>
                    <a:lnTo>
                      <a:pt x="2380" y="2"/>
                    </a:lnTo>
                    <a:lnTo>
                      <a:pt x="2389" y="2"/>
                    </a:lnTo>
                    <a:lnTo>
                      <a:pt x="2396" y="2"/>
                    </a:lnTo>
                    <a:lnTo>
                      <a:pt x="2401" y="2"/>
                    </a:lnTo>
                    <a:lnTo>
                      <a:pt x="2407" y="2"/>
                    </a:lnTo>
                    <a:lnTo>
                      <a:pt x="2411" y="2"/>
                    </a:lnTo>
                    <a:lnTo>
                      <a:pt x="2416" y="2"/>
                    </a:lnTo>
                    <a:lnTo>
                      <a:pt x="2421" y="2"/>
                    </a:lnTo>
                    <a:lnTo>
                      <a:pt x="2425" y="2"/>
                    </a:lnTo>
                    <a:lnTo>
                      <a:pt x="2431" y="2"/>
                    </a:lnTo>
                    <a:lnTo>
                      <a:pt x="2438" y="2"/>
                    </a:lnTo>
                    <a:lnTo>
                      <a:pt x="2445" y="2"/>
                    </a:lnTo>
                    <a:lnTo>
                      <a:pt x="2453" y="2"/>
                    </a:lnTo>
                    <a:lnTo>
                      <a:pt x="2458" y="2"/>
                    </a:lnTo>
                    <a:lnTo>
                      <a:pt x="2464" y="2"/>
                    </a:lnTo>
                    <a:lnTo>
                      <a:pt x="2467" y="4"/>
                    </a:lnTo>
                    <a:lnTo>
                      <a:pt x="2470" y="4"/>
                    </a:lnTo>
                    <a:lnTo>
                      <a:pt x="2473" y="2"/>
                    </a:lnTo>
                    <a:lnTo>
                      <a:pt x="2476" y="2"/>
                    </a:lnTo>
                    <a:lnTo>
                      <a:pt x="2479" y="2"/>
                    </a:lnTo>
                    <a:lnTo>
                      <a:pt x="2484" y="2"/>
                    </a:lnTo>
                    <a:lnTo>
                      <a:pt x="2489" y="2"/>
                    </a:lnTo>
                    <a:lnTo>
                      <a:pt x="2492" y="2"/>
                    </a:lnTo>
                    <a:lnTo>
                      <a:pt x="2494" y="2"/>
                    </a:lnTo>
                    <a:lnTo>
                      <a:pt x="2496" y="2"/>
                    </a:lnTo>
                    <a:lnTo>
                      <a:pt x="2500" y="2"/>
                    </a:lnTo>
                    <a:lnTo>
                      <a:pt x="2502" y="2"/>
                    </a:lnTo>
                    <a:lnTo>
                      <a:pt x="2507" y="2"/>
                    </a:lnTo>
                    <a:lnTo>
                      <a:pt x="2510" y="2"/>
                    </a:lnTo>
                    <a:lnTo>
                      <a:pt x="2515" y="2"/>
                    </a:lnTo>
                    <a:lnTo>
                      <a:pt x="2519" y="4"/>
                    </a:lnTo>
                    <a:lnTo>
                      <a:pt x="2523" y="4"/>
                    </a:lnTo>
                    <a:lnTo>
                      <a:pt x="2528" y="4"/>
                    </a:lnTo>
                    <a:lnTo>
                      <a:pt x="2535" y="4"/>
                    </a:lnTo>
                    <a:lnTo>
                      <a:pt x="2542" y="2"/>
                    </a:lnTo>
                    <a:lnTo>
                      <a:pt x="2549" y="2"/>
                    </a:lnTo>
                    <a:lnTo>
                      <a:pt x="2555" y="2"/>
                    </a:lnTo>
                    <a:lnTo>
                      <a:pt x="2561" y="2"/>
                    </a:lnTo>
                    <a:lnTo>
                      <a:pt x="2568" y="4"/>
                    </a:lnTo>
                    <a:lnTo>
                      <a:pt x="2575" y="4"/>
                    </a:lnTo>
                    <a:lnTo>
                      <a:pt x="2580" y="4"/>
                    </a:lnTo>
                    <a:lnTo>
                      <a:pt x="2585" y="4"/>
                    </a:lnTo>
                    <a:lnTo>
                      <a:pt x="2589" y="4"/>
                    </a:lnTo>
                    <a:lnTo>
                      <a:pt x="2595" y="4"/>
                    </a:lnTo>
                    <a:lnTo>
                      <a:pt x="2600" y="4"/>
                    </a:lnTo>
                    <a:lnTo>
                      <a:pt x="2605" y="4"/>
                    </a:lnTo>
                    <a:lnTo>
                      <a:pt x="2611" y="4"/>
                    </a:lnTo>
                    <a:lnTo>
                      <a:pt x="2617" y="4"/>
                    </a:lnTo>
                    <a:lnTo>
                      <a:pt x="2623" y="4"/>
                    </a:lnTo>
                    <a:lnTo>
                      <a:pt x="2630" y="2"/>
                    </a:lnTo>
                    <a:lnTo>
                      <a:pt x="2636" y="2"/>
                    </a:lnTo>
                    <a:lnTo>
                      <a:pt x="2640" y="2"/>
                    </a:lnTo>
                    <a:lnTo>
                      <a:pt x="2646" y="2"/>
                    </a:lnTo>
                    <a:lnTo>
                      <a:pt x="2651" y="2"/>
                    </a:lnTo>
                    <a:lnTo>
                      <a:pt x="2656" y="2"/>
                    </a:lnTo>
                    <a:lnTo>
                      <a:pt x="2661" y="2"/>
                    </a:lnTo>
                    <a:lnTo>
                      <a:pt x="2665" y="2"/>
                    </a:lnTo>
                    <a:lnTo>
                      <a:pt x="2671" y="2"/>
                    </a:lnTo>
                    <a:lnTo>
                      <a:pt x="2678" y="4"/>
                    </a:lnTo>
                    <a:lnTo>
                      <a:pt x="2685" y="4"/>
                    </a:lnTo>
                    <a:lnTo>
                      <a:pt x="2692" y="4"/>
                    </a:lnTo>
                    <a:lnTo>
                      <a:pt x="2696" y="4"/>
                    </a:lnTo>
                    <a:lnTo>
                      <a:pt x="2702" y="4"/>
                    </a:lnTo>
                    <a:lnTo>
                      <a:pt x="2707" y="4"/>
                    </a:lnTo>
                    <a:lnTo>
                      <a:pt x="2713" y="4"/>
                    </a:lnTo>
                    <a:lnTo>
                      <a:pt x="2719" y="4"/>
                    </a:lnTo>
                    <a:lnTo>
                      <a:pt x="2726" y="4"/>
                    </a:lnTo>
                    <a:lnTo>
                      <a:pt x="2733" y="4"/>
                    </a:lnTo>
                    <a:lnTo>
                      <a:pt x="2745" y="4"/>
                    </a:lnTo>
                    <a:lnTo>
                      <a:pt x="2755" y="4"/>
                    </a:lnTo>
                    <a:lnTo>
                      <a:pt x="2765" y="4"/>
                    </a:lnTo>
                    <a:lnTo>
                      <a:pt x="2773" y="4"/>
                    </a:lnTo>
                    <a:lnTo>
                      <a:pt x="2781" y="4"/>
                    </a:lnTo>
                    <a:lnTo>
                      <a:pt x="2790" y="4"/>
                    </a:lnTo>
                    <a:lnTo>
                      <a:pt x="2798" y="4"/>
                    </a:lnTo>
                    <a:lnTo>
                      <a:pt x="2806" y="4"/>
                    </a:lnTo>
                    <a:lnTo>
                      <a:pt x="2812" y="4"/>
                    </a:lnTo>
                    <a:lnTo>
                      <a:pt x="2821" y="4"/>
                    </a:lnTo>
                    <a:lnTo>
                      <a:pt x="2831" y="4"/>
                    </a:lnTo>
                    <a:lnTo>
                      <a:pt x="2841" y="4"/>
                    </a:lnTo>
                    <a:lnTo>
                      <a:pt x="2849" y="4"/>
                    </a:lnTo>
                    <a:lnTo>
                      <a:pt x="2855" y="4"/>
                    </a:lnTo>
                    <a:lnTo>
                      <a:pt x="2860" y="4"/>
                    </a:lnTo>
                    <a:lnTo>
                      <a:pt x="2866" y="4"/>
                    </a:lnTo>
                    <a:lnTo>
                      <a:pt x="2872" y="4"/>
                    </a:lnTo>
                    <a:lnTo>
                      <a:pt x="2877" y="4"/>
                    </a:lnTo>
                    <a:lnTo>
                      <a:pt x="2883" y="4"/>
                    </a:lnTo>
                    <a:lnTo>
                      <a:pt x="2891" y="4"/>
                    </a:lnTo>
                    <a:lnTo>
                      <a:pt x="2899" y="4"/>
                    </a:lnTo>
                    <a:lnTo>
                      <a:pt x="2905" y="4"/>
                    </a:lnTo>
                    <a:lnTo>
                      <a:pt x="2910" y="4"/>
                    </a:lnTo>
                    <a:lnTo>
                      <a:pt x="2915" y="4"/>
                    </a:lnTo>
                    <a:lnTo>
                      <a:pt x="2919" y="4"/>
                    </a:lnTo>
                    <a:lnTo>
                      <a:pt x="2924" y="4"/>
                    </a:lnTo>
                    <a:lnTo>
                      <a:pt x="2927" y="5"/>
                    </a:lnTo>
                    <a:lnTo>
                      <a:pt x="2932" y="5"/>
                    </a:lnTo>
                    <a:lnTo>
                      <a:pt x="2936" y="4"/>
                    </a:lnTo>
                    <a:lnTo>
                      <a:pt x="2941" y="4"/>
                    </a:lnTo>
                    <a:lnTo>
                      <a:pt x="2947" y="4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4" name="Freeform 836">
                <a:extLst>
                  <a:ext uri="{FF2B5EF4-FFF2-40B4-BE49-F238E27FC236}">
                    <a16:creationId xmlns:a16="http://schemas.microsoft.com/office/drawing/2014/main" id="{09D1B77C-93A0-4372-B9F3-BFE71FF8F2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03538" y="5403850"/>
                <a:ext cx="414337" cy="84138"/>
              </a:xfrm>
              <a:custGeom>
                <a:avLst/>
                <a:gdLst>
                  <a:gd name="T0" fmla="*/ 43 w 1304"/>
                  <a:gd name="T1" fmla="*/ 159 h 159"/>
                  <a:gd name="T2" fmla="*/ 97 w 1304"/>
                  <a:gd name="T3" fmla="*/ 159 h 159"/>
                  <a:gd name="T4" fmla="*/ 158 w 1304"/>
                  <a:gd name="T5" fmla="*/ 159 h 159"/>
                  <a:gd name="T6" fmla="*/ 217 w 1304"/>
                  <a:gd name="T7" fmla="*/ 157 h 159"/>
                  <a:gd name="T8" fmla="*/ 281 w 1304"/>
                  <a:gd name="T9" fmla="*/ 157 h 159"/>
                  <a:gd name="T10" fmla="*/ 302 w 1304"/>
                  <a:gd name="T11" fmla="*/ 157 h 159"/>
                  <a:gd name="T12" fmla="*/ 322 w 1304"/>
                  <a:gd name="T13" fmla="*/ 156 h 159"/>
                  <a:gd name="T14" fmla="*/ 333 w 1304"/>
                  <a:gd name="T15" fmla="*/ 155 h 159"/>
                  <a:gd name="T16" fmla="*/ 342 w 1304"/>
                  <a:gd name="T17" fmla="*/ 153 h 159"/>
                  <a:gd name="T18" fmla="*/ 359 w 1304"/>
                  <a:gd name="T19" fmla="*/ 151 h 159"/>
                  <a:gd name="T20" fmla="*/ 369 w 1304"/>
                  <a:gd name="T21" fmla="*/ 149 h 159"/>
                  <a:gd name="T22" fmla="*/ 379 w 1304"/>
                  <a:gd name="T23" fmla="*/ 146 h 159"/>
                  <a:gd name="T24" fmla="*/ 390 w 1304"/>
                  <a:gd name="T25" fmla="*/ 144 h 159"/>
                  <a:gd name="T26" fmla="*/ 402 w 1304"/>
                  <a:gd name="T27" fmla="*/ 141 h 159"/>
                  <a:gd name="T28" fmla="*/ 413 w 1304"/>
                  <a:gd name="T29" fmla="*/ 138 h 159"/>
                  <a:gd name="T30" fmla="*/ 425 w 1304"/>
                  <a:gd name="T31" fmla="*/ 136 h 159"/>
                  <a:gd name="T32" fmla="*/ 434 w 1304"/>
                  <a:gd name="T33" fmla="*/ 133 h 159"/>
                  <a:gd name="T34" fmla="*/ 443 w 1304"/>
                  <a:gd name="T35" fmla="*/ 130 h 159"/>
                  <a:gd name="T36" fmla="*/ 452 w 1304"/>
                  <a:gd name="T37" fmla="*/ 127 h 159"/>
                  <a:gd name="T38" fmla="*/ 462 w 1304"/>
                  <a:gd name="T39" fmla="*/ 122 h 159"/>
                  <a:gd name="T40" fmla="*/ 472 w 1304"/>
                  <a:gd name="T41" fmla="*/ 116 h 159"/>
                  <a:gd name="T42" fmla="*/ 481 w 1304"/>
                  <a:gd name="T43" fmla="*/ 110 h 159"/>
                  <a:gd name="T44" fmla="*/ 493 w 1304"/>
                  <a:gd name="T45" fmla="*/ 100 h 159"/>
                  <a:gd name="T46" fmla="*/ 509 w 1304"/>
                  <a:gd name="T47" fmla="*/ 85 h 159"/>
                  <a:gd name="T48" fmla="*/ 528 w 1304"/>
                  <a:gd name="T49" fmla="*/ 62 h 159"/>
                  <a:gd name="T50" fmla="*/ 538 w 1304"/>
                  <a:gd name="T51" fmla="*/ 49 h 159"/>
                  <a:gd name="T52" fmla="*/ 553 w 1304"/>
                  <a:gd name="T53" fmla="*/ 30 h 159"/>
                  <a:gd name="T54" fmla="*/ 570 w 1304"/>
                  <a:gd name="T55" fmla="*/ 14 h 159"/>
                  <a:gd name="T56" fmla="*/ 585 w 1304"/>
                  <a:gd name="T57" fmla="*/ 4 h 159"/>
                  <a:gd name="T58" fmla="*/ 599 w 1304"/>
                  <a:gd name="T59" fmla="*/ 0 h 159"/>
                  <a:gd name="T60" fmla="*/ 614 w 1304"/>
                  <a:gd name="T61" fmla="*/ 2 h 159"/>
                  <a:gd name="T62" fmla="*/ 630 w 1304"/>
                  <a:gd name="T63" fmla="*/ 8 h 159"/>
                  <a:gd name="T64" fmla="*/ 640 w 1304"/>
                  <a:gd name="T65" fmla="*/ 15 h 159"/>
                  <a:gd name="T66" fmla="*/ 664 w 1304"/>
                  <a:gd name="T67" fmla="*/ 36 h 159"/>
                  <a:gd name="T68" fmla="*/ 705 w 1304"/>
                  <a:gd name="T69" fmla="*/ 71 h 159"/>
                  <a:gd name="T70" fmla="*/ 726 w 1304"/>
                  <a:gd name="T71" fmla="*/ 86 h 159"/>
                  <a:gd name="T72" fmla="*/ 741 w 1304"/>
                  <a:gd name="T73" fmla="*/ 96 h 159"/>
                  <a:gd name="T74" fmla="*/ 754 w 1304"/>
                  <a:gd name="T75" fmla="*/ 103 h 159"/>
                  <a:gd name="T76" fmla="*/ 772 w 1304"/>
                  <a:gd name="T77" fmla="*/ 111 h 159"/>
                  <a:gd name="T78" fmla="*/ 791 w 1304"/>
                  <a:gd name="T79" fmla="*/ 119 h 159"/>
                  <a:gd name="T80" fmla="*/ 809 w 1304"/>
                  <a:gd name="T81" fmla="*/ 125 h 159"/>
                  <a:gd name="T82" fmla="*/ 825 w 1304"/>
                  <a:gd name="T83" fmla="*/ 130 h 159"/>
                  <a:gd name="T84" fmla="*/ 840 w 1304"/>
                  <a:gd name="T85" fmla="*/ 134 h 159"/>
                  <a:gd name="T86" fmla="*/ 848 w 1304"/>
                  <a:gd name="T87" fmla="*/ 136 h 159"/>
                  <a:gd name="T88" fmla="*/ 862 w 1304"/>
                  <a:gd name="T89" fmla="*/ 138 h 159"/>
                  <a:gd name="T90" fmla="*/ 872 w 1304"/>
                  <a:gd name="T91" fmla="*/ 141 h 159"/>
                  <a:gd name="T92" fmla="*/ 881 w 1304"/>
                  <a:gd name="T93" fmla="*/ 142 h 159"/>
                  <a:gd name="T94" fmla="*/ 894 w 1304"/>
                  <a:gd name="T95" fmla="*/ 144 h 159"/>
                  <a:gd name="T96" fmla="*/ 907 w 1304"/>
                  <a:gd name="T97" fmla="*/ 146 h 159"/>
                  <a:gd name="T98" fmla="*/ 920 w 1304"/>
                  <a:gd name="T99" fmla="*/ 148 h 159"/>
                  <a:gd name="T100" fmla="*/ 934 w 1304"/>
                  <a:gd name="T101" fmla="*/ 149 h 159"/>
                  <a:gd name="T102" fmla="*/ 945 w 1304"/>
                  <a:gd name="T103" fmla="*/ 149 h 159"/>
                  <a:gd name="T104" fmla="*/ 957 w 1304"/>
                  <a:gd name="T105" fmla="*/ 151 h 159"/>
                  <a:gd name="T106" fmla="*/ 976 w 1304"/>
                  <a:gd name="T107" fmla="*/ 152 h 159"/>
                  <a:gd name="T108" fmla="*/ 995 w 1304"/>
                  <a:gd name="T109" fmla="*/ 153 h 159"/>
                  <a:gd name="T110" fmla="*/ 1018 w 1304"/>
                  <a:gd name="T111" fmla="*/ 155 h 159"/>
                  <a:gd name="T112" fmla="*/ 1051 w 1304"/>
                  <a:gd name="T113" fmla="*/ 156 h 159"/>
                  <a:gd name="T114" fmla="*/ 1063 w 1304"/>
                  <a:gd name="T115" fmla="*/ 156 h 159"/>
                  <a:gd name="T116" fmla="*/ 1089 w 1304"/>
                  <a:gd name="T117" fmla="*/ 156 h 159"/>
                  <a:gd name="T118" fmla="*/ 1133 w 1304"/>
                  <a:gd name="T119" fmla="*/ 156 h 159"/>
                  <a:gd name="T120" fmla="*/ 1164 w 1304"/>
                  <a:gd name="T121" fmla="*/ 157 h 159"/>
                  <a:gd name="T122" fmla="*/ 1211 w 1304"/>
                  <a:gd name="T123" fmla="*/ 157 h 159"/>
                  <a:gd name="T124" fmla="*/ 1264 w 1304"/>
                  <a:gd name="T125" fmla="*/ 157 h 159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304"/>
                  <a:gd name="T190" fmla="*/ 0 h 159"/>
                  <a:gd name="T191" fmla="*/ 1304 w 1304"/>
                  <a:gd name="T192" fmla="*/ 159 h 159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304" h="159">
                    <a:moveTo>
                      <a:pt x="0" y="159"/>
                    </a:moveTo>
                    <a:lnTo>
                      <a:pt x="4" y="159"/>
                    </a:lnTo>
                    <a:lnTo>
                      <a:pt x="10" y="159"/>
                    </a:lnTo>
                    <a:lnTo>
                      <a:pt x="17" y="159"/>
                    </a:lnTo>
                    <a:lnTo>
                      <a:pt x="23" y="159"/>
                    </a:lnTo>
                    <a:lnTo>
                      <a:pt x="29" y="159"/>
                    </a:lnTo>
                    <a:lnTo>
                      <a:pt x="35" y="159"/>
                    </a:lnTo>
                    <a:lnTo>
                      <a:pt x="43" y="159"/>
                    </a:lnTo>
                    <a:lnTo>
                      <a:pt x="52" y="159"/>
                    </a:lnTo>
                    <a:lnTo>
                      <a:pt x="59" y="159"/>
                    </a:lnTo>
                    <a:lnTo>
                      <a:pt x="64" y="159"/>
                    </a:lnTo>
                    <a:lnTo>
                      <a:pt x="70" y="159"/>
                    </a:lnTo>
                    <a:lnTo>
                      <a:pt x="77" y="159"/>
                    </a:lnTo>
                    <a:lnTo>
                      <a:pt x="84" y="159"/>
                    </a:lnTo>
                    <a:lnTo>
                      <a:pt x="90" y="159"/>
                    </a:lnTo>
                    <a:lnTo>
                      <a:pt x="97" y="159"/>
                    </a:lnTo>
                    <a:lnTo>
                      <a:pt x="104" y="159"/>
                    </a:lnTo>
                    <a:lnTo>
                      <a:pt x="111" y="159"/>
                    </a:lnTo>
                    <a:lnTo>
                      <a:pt x="118" y="159"/>
                    </a:lnTo>
                    <a:lnTo>
                      <a:pt x="125" y="159"/>
                    </a:lnTo>
                    <a:lnTo>
                      <a:pt x="135" y="159"/>
                    </a:lnTo>
                    <a:lnTo>
                      <a:pt x="142" y="159"/>
                    </a:lnTo>
                    <a:lnTo>
                      <a:pt x="150" y="159"/>
                    </a:lnTo>
                    <a:lnTo>
                      <a:pt x="158" y="159"/>
                    </a:lnTo>
                    <a:lnTo>
                      <a:pt x="165" y="157"/>
                    </a:lnTo>
                    <a:lnTo>
                      <a:pt x="172" y="157"/>
                    </a:lnTo>
                    <a:lnTo>
                      <a:pt x="179" y="159"/>
                    </a:lnTo>
                    <a:lnTo>
                      <a:pt x="188" y="159"/>
                    </a:lnTo>
                    <a:lnTo>
                      <a:pt x="197" y="159"/>
                    </a:lnTo>
                    <a:lnTo>
                      <a:pt x="204" y="159"/>
                    </a:lnTo>
                    <a:lnTo>
                      <a:pt x="211" y="157"/>
                    </a:lnTo>
                    <a:lnTo>
                      <a:pt x="217" y="157"/>
                    </a:lnTo>
                    <a:lnTo>
                      <a:pt x="223" y="157"/>
                    </a:lnTo>
                    <a:lnTo>
                      <a:pt x="230" y="157"/>
                    </a:lnTo>
                    <a:lnTo>
                      <a:pt x="240" y="157"/>
                    </a:lnTo>
                    <a:lnTo>
                      <a:pt x="254" y="157"/>
                    </a:lnTo>
                    <a:lnTo>
                      <a:pt x="266" y="157"/>
                    </a:lnTo>
                    <a:lnTo>
                      <a:pt x="274" y="157"/>
                    </a:lnTo>
                    <a:lnTo>
                      <a:pt x="277" y="157"/>
                    </a:lnTo>
                    <a:lnTo>
                      <a:pt x="281" y="157"/>
                    </a:lnTo>
                    <a:lnTo>
                      <a:pt x="284" y="157"/>
                    </a:lnTo>
                    <a:lnTo>
                      <a:pt x="288" y="157"/>
                    </a:lnTo>
                    <a:lnTo>
                      <a:pt x="290" y="157"/>
                    </a:lnTo>
                    <a:lnTo>
                      <a:pt x="293" y="157"/>
                    </a:lnTo>
                    <a:lnTo>
                      <a:pt x="296" y="157"/>
                    </a:lnTo>
                    <a:lnTo>
                      <a:pt x="298" y="157"/>
                    </a:lnTo>
                    <a:lnTo>
                      <a:pt x="300" y="157"/>
                    </a:lnTo>
                    <a:lnTo>
                      <a:pt x="302" y="157"/>
                    </a:lnTo>
                    <a:lnTo>
                      <a:pt x="305" y="157"/>
                    </a:lnTo>
                    <a:lnTo>
                      <a:pt x="307" y="156"/>
                    </a:lnTo>
                    <a:lnTo>
                      <a:pt x="309" y="156"/>
                    </a:lnTo>
                    <a:lnTo>
                      <a:pt x="311" y="156"/>
                    </a:lnTo>
                    <a:lnTo>
                      <a:pt x="315" y="156"/>
                    </a:lnTo>
                    <a:lnTo>
                      <a:pt x="317" y="156"/>
                    </a:lnTo>
                    <a:lnTo>
                      <a:pt x="319" y="156"/>
                    </a:lnTo>
                    <a:lnTo>
                      <a:pt x="322" y="156"/>
                    </a:lnTo>
                    <a:lnTo>
                      <a:pt x="323" y="155"/>
                    </a:lnTo>
                    <a:lnTo>
                      <a:pt x="325" y="155"/>
                    </a:lnTo>
                    <a:lnTo>
                      <a:pt x="326" y="155"/>
                    </a:lnTo>
                    <a:lnTo>
                      <a:pt x="328" y="155"/>
                    </a:lnTo>
                    <a:lnTo>
                      <a:pt x="330" y="155"/>
                    </a:lnTo>
                    <a:lnTo>
                      <a:pt x="331" y="155"/>
                    </a:lnTo>
                    <a:lnTo>
                      <a:pt x="332" y="155"/>
                    </a:lnTo>
                    <a:lnTo>
                      <a:pt x="333" y="155"/>
                    </a:lnTo>
                    <a:lnTo>
                      <a:pt x="334" y="155"/>
                    </a:lnTo>
                    <a:lnTo>
                      <a:pt x="335" y="155"/>
                    </a:lnTo>
                    <a:lnTo>
                      <a:pt x="335" y="153"/>
                    </a:lnTo>
                    <a:lnTo>
                      <a:pt x="336" y="153"/>
                    </a:lnTo>
                    <a:lnTo>
                      <a:pt x="338" y="153"/>
                    </a:lnTo>
                    <a:lnTo>
                      <a:pt x="339" y="153"/>
                    </a:lnTo>
                    <a:lnTo>
                      <a:pt x="340" y="153"/>
                    </a:lnTo>
                    <a:lnTo>
                      <a:pt x="342" y="153"/>
                    </a:lnTo>
                    <a:lnTo>
                      <a:pt x="345" y="152"/>
                    </a:lnTo>
                    <a:lnTo>
                      <a:pt x="348" y="152"/>
                    </a:lnTo>
                    <a:lnTo>
                      <a:pt x="350" y="152"/>
                    </a:lnTo>
                    <a:lnTo>
                      <a:pt x="352" y="152"/>
                    </a:lnTo>
                    <a:lnTo>
                      <a:pt x="355" y="152"/>
                    </a:lnTo>
                    <a:lnTo>
                      <a:pt x="356" y="151"/>
                    </a:lnTo>
                    <a:lnTo>
                      <a:pt x="357" y="151"/>
                    </a:lnTo>
                    <a:lnTo>
                      <a:pt x="359" y="151"/>
                    </a:lnTo>
                    <a:lnTo>
                      <a:pt x="360" y="151"/>
                    </a:lnTo>
                    <a:lnTo>
                      <a:pt x="361" y="151"/>
                    </a:lnTo>
                    <a:lnTo>
                      <a:pt x="364" y="151"/>
                    </a:lnTo>
                    <a:lnTo>
                      <a:pt x="365" y="149"/>
                    </a:lnTo>
                    <a:lnTo>
                      <a:pt x="366" y="149"/>
                    </a:lnTo>
                    <a:lnTo>
                      <a:pt x="367" y="149"/>
                    </a:lnTo>
                    <a:lnTo>
                      <a:pt x="368" y="149"/>
                    </a:lnTo>
                    <a:lnTo>
                      <a:pt x="369" y="149"/>
                    </a:lnTo>
                    <a:lnTo>
                      <a:pt x="372" y="148"/>
                    </a:lnTo>
                    <a:lnTo>
                      <a:pt x="373" y="148"/>
                    </a:lnTo>
                    <a:lnTo>
                      <a:pt x="374" y="148"/>
                    </a:lnTo>
                    <a:lnTo>
                      <a:pt x="375" y="148"/>
                    </a:lnTo>
                    <a:lnTo>
                      <a:pt x="376" y="148"/>
                    </a:lnTo>
                    <a:lnTo>
                      <a:pt x="377" y="146"/>
                    </a:lnTo>
                    <a:lnTo>
                      <a:pt x="378" y="146"/>
                    </a:lnTo>
                    <a:lnTo>
                      <a:pt x="379" y="146"/>
                    </a:lnTo>
                    <a:lnTo>
                      <a:pt x="381" y="146"/>
                    </a:lnTo>
                    <a:lnTo>
                      <a:pt x="382" y="146"/>
                    </a:lnTo>
                    <a:lnTo>
                      <a:pt x="383" y="146"/>
                    </a:lnTo>
                    <a:lnTo>
                      <a:pt x="384" y="145"/>
                    </a:lnTo>
                    <a:lnTo>
                      <a:pt x="386" y="145"/>
                    </a:lnTo>
                    <a:lnTo>
                      <a:pt x="387" y="145"/>
                    </a:lnTo>
                    <a:lnTo>
                      <a:pt x="389" y="145"/>
                    </a:lnTo>
                    <a:lnTo>
                      <a:pt x="390" y="144"/>
                    </a:lnTo>
                    <a:lnTo>
                      <a:pt x="392" y="144"/>
                    </a:lnTo>
                    <a:lnTo>
                      <a:pt x="393" y="144"/>
                    </a:lnTo>
                    <a:lnTo>
                      <a:pt x="394" y="144"/>
                    </a:lnTo>
                    <a:lnTo>
                      <a:pt x="395" y="142"/>
                    </a:lnTo>
                    <a:lnTo>
                      <a:pt x="398" y="142"/>
                    </a:lnTo>
                    <a:lnTo>
                      <a:pt x="399" y="142"/>
                    </a:lnTo>
                    <a:lnTo>
                      <a:pt x="400" y="142"/>
                    </a:lnTo>
                    <a:lnTo>
                      <a:pt x="402" y="141"/>
                    </a:lnTo>
                    <a:lnTo>
                      <a:pt x="403" y="141"/>
                    </a:lnTo>
                    <a:lnTo>
                      <a:pt x="404" y="141"/>
                    </a:lnTo>
                    <a:lnTo>
                      <a:pt x="407" y="140"/>
                    </a:lnTo>
                    <a:lnTo>
                      <a:pt x="408" y="140"/>
                    </a:lnTo>
                    <a:lnTo>
                      <a:pt x="409" y="140"/>
                    </a:lnTo>
                    <a:lnTo>
                      <a:pt x="411" y="140"/>
                    </a:lnTo>
                    <a:lnTo>
                      <a:pt x="412" y="138"/>
                    </a:lnTo>
                    <a:lnTo>
                      <a:pt x="413" y="138"/>
                    </a:lnTo>
                    <a:lnTo>
                      <a:pt x="415" y="138"/>
                    </a:lnTo>
                    <a:lnTo>
                      <a:pt x="417" y="137"/>
                    </a:lnTo>
                    <a:lnTo>
                      <a:pt x="418" y="137"/>
                    </a:lnTo>
                    <a:lnTo>
                      <a:pt x="419" y="137"/>
                    </a:lnTo>
                    <a:lnTo>
                      <a:pt x="421" y="137"/>
                    </a:lnTo>
                    <a:lnTo>
                      <a:pt x="423" y="136"/>
                    </a:lnTo>
                    <a:lnTo>
                      <a:pt x="424" y="136"/>
                    </a:lnTo>
                    <a:lnTo>
                      <a:pt x="425" y="136"/>
                    </a:lnTo>
                    <a:lnTo>
                      <a:pt x="426" y="134"/>
                    </a:lnTo>
                    <a:lnTo>
                      <a:pt x="427" y="134"/>
                    </a:lnTo>
                    <a:lnTo>
                      <a:pt x="428" y="134"/>
                    </a:lnTo>
                    <a:lnTo>
                      <a:pt x="429" y="134"/>
                    </a:lnTo>
                    <a:lnTo>
                      <a:pt x="430" y="134"/>
                    </a:lnTo>
                    <a:lnTo>
                      <a:pt x="432" y="133"/>
                    </a:lnTo>
                    <a:lnTo>
                      <a:pt x="433" y="133"/>
                    </a:lnTo>
                    <a:lnTo>
                      <a:pt x="434" y="133"/>
                    </a:lnTo>
                    <a:lnTo>
                      <a:pt x="435" y="133"/>
                    </a:lnTo>
                    <a:lnTo>
                      <a:pt x="436" y="131"/>
                    </a:lnTo>
                    <a:lnTo>
                      <a:pt x="437" y="131"/>
                    </a:lnTo>
                    <a:lnTo>
                      <a:pt x="438" y="131"/>
                    </a:lnTo>
                    <a:lnTo>
                      <a:pt x="440" y="130"/>
                    </a:lnTo>
                    <a:lnTo>
                      <a:pt x="441" y="130"/>
                    </a:lnTo>
                    <a:lnTo>
                      <a:pt x="442" y="130"/>
                    </a:lnTo>
                    <a:lnTo>
                      <a:pt x="443" y="130"/>
                    </a:lnTo>
                    <a:lnTo>
                      <a:pt x="444" y="129"/>
                    </a:lnTo>
                    <a:lnTo>
                      <a:pt x="445" y="129"/>
                    </a:lnTo>
                    <a:lnTo>
                      <a:pt x="446" y="129"/>
                    </a:lnTo>
                    <a:lnTo>
                      <a:pt x="447" y="129"/>
                    </a:lnTo>
                    <a:lnTo>
                      <a:pt x="449" y="127"/>
                    </a:lnTo>
                    <a:lnTo>
                      <a:pt x="450" y="127"/>
                    </a:lnTo>
                    <a:lnTo>
                      <a:pt x="451" y="127"/>
                    </a:lnTo>
                    <a:lnTo>
                      <a:pt x="452" y="127"/>
                    </a:lnTo>
                    <a:lnTo>
                      <a:pt x="453" y="126"/>
                    </a:lnTo>
                    <a:lnTo>
                      <a:pt x="454" y="126"/>
                    </a:lnTo>
                    <a:lnTo>
                      <a:pt x="455" y="125"/>
                    </a:lnTo>
                    <a:lnTo>
                      <a:pt x="457" y="125"/>
                    </a:lnTo>
                    <a:lnTo>
                      <a:pt x="458" y="123"/>
                    </a:lnTo>
                    <a:lnTo>
                      <a:pt x="459" y="123"/>
                    </a:lnTo>
                    <a:lnTo>
                      <a:pt x="461" y="123"/>
                    </a:lnTo>
                    <a:lnTo>
                      <a:pt x="462" y="122"/>
                    </a:lnTo>
                    <a:lnTo>
                      <a:pt x="463" y="122"/>
                    </a:lnTo>
                    <a:lnTo>
                      <a:pt x="464" y="121"/>
                    </a:lnTo>
                    <a:lnTo>
                      <a:pt x="466" y="121"/>
                    </a:lnTo>
                    <a:lnTo>
                      <a:pt x="467" y="119"/>
                    </a:lnTo>
                    <a:lnTo>
                      <a:pt x="468" y="119"/>
                    </a:lnTo>
                    <a:lnTo>
                      <a:pt x="470" y="118"/>
                    </a:lnTo>
                    <a:lnTo>
                      <a:pt x="471" y="118"/>
                    </a:lnTo>
                    <a:lnTo>
                      <a:pt x="472" y="116"/>
                    </a:lnTo>
                    <a:lnTo>
                      <a:pt x="474" y="115"/>
                    </a:lnTo>
                    <a:lnTo>
                      <a:pt x="475" y="115"/>
                    </a:lnTo>
                    <a:lnTo>
                      <a:pt x="476" y="114"/>
                    </a:lnTo>
                    <a:lnTo>
                      <a:pt x="477" y="114"/>
                    </a:lnTo>
                    <a:lnTo>
                      <a:pt x="478" y="112"/>
                    </a:lnTo>
                    <a:lnTo>
                      <a:pt x="479" y="111"/>
                    </a:lnTo>
                    <a:lnTo>
                      <a:pt x="480" y="111"/>
                    </a:lnTo>
                    <a:lnTo>
                      <a:pt x="481" y="110"/>
                    </a:lnTo>
                    <a:lnTo>
                      <a:pt x="483" y="108"/>
                    </a:lnTo>
                    <a:lnTo>
                      <a:pt x="484" y="108"/>
                    </a:lnTo>
                    <a:lnTo>
                      <a:pt x="485" y="107"/>
                    </a:lnTo>
                    <a:lnTo>
                      <a:pt x="486" y="105"/>
                    </a:lnTo>
                    <a:lnTo>
                      <a:pt x="488" y="104"/>
                    </a:lnTo>
                    <a:lnTo>
                      <a:pt x="489" y="103"/>
                    </a:lnTo>
                    <a:lnTo>
                      <a:pt x="492" y="101"/>
                    </a:lnTo>
                    <a:lnTo>
                      <a:pt x="493" y="100"/>
                    </a:lnTo>
                    <a:lnTo>
                      <a:pt x="495" y="99"/>
                    </a:lnTo>
                    <a:lnTo>
                      <a:pt x="497" y="96"/>
                    </a:lnTo>
                    <a:lnTo>
                      <a:pt x="499" y="95"/>
                    </a:lnTo>
                    <a:lnTo>
                      <a:pt x="501" y="93"/>
                    </a:lnTo>
                    <a:lnTo>
                      <a:pt x="503" y="90"/>
                    </a:lnTo>
                    <a:lnTo>
                      <a:pt x="504" y="89"/>
                    </a:lnTo>
                    <a:lnTo>
                      <a:pt x="506" y="86"/>
                    </a:lnTo>
                    <a:lnTo>
                      <a:pt x="509" y="85"/>
                    </a:lnTo>
                    <a:lnTo>
                      <a:pt x="510" y="82"/>
                    </a:lnTo>
                    <a:lnTo>
                      <a:pt x="512" y="80"/>
                    </a:lnTo>
                    <a:lnTo>
                      <a:pt x="514" y="77"/>
                    </a:lnTo>
                    <a:lnTo>
                      <a:pt x="517" y="74"/>
                    </a:lnTo>
                    <a:lnTo>
                      <a:pt x="520" y="71"/>
                    </a:lnTo>
                    <a:lnTo>
                      <a:pt x="522" y="69"/>
                    </a:lnTo>
                    <a:lnTo>
                      <a:pt x="526" y="64"/>
                    </a:lnTo>
                    <a:lnTo>
                      <a:pt x="528" y="62"/>
                    </a:lnTo>
                    <a:lnTo>
                      <a:pt x="529" y="59"/>
                    </a:lnTo>
                    <a:lnTo>
                      <a:pt x="531" y="58"/>
                    </a:lnTo>
                    <a:lnTo>
                      <a:pt x="533" y="56"/>
                    </a:lnTo>
                    <a:lnTo>
                      <a:pt x="534" y="54"/>
                    </a:lnTo>
                    <a:lnTo>
                      <a:pt x="535" y="52"/>
                    </a:lnTo>
                    <a:lnTo>
                      <a:pt x="536" y="52"/>
                    </a:lnTo>
                    <a:lnTo>
                      <a:pt x="537" y="51"/>
                    </a:lnTo>
                    <a:lnTo>
                      <a:pt x="538" y="49"/>
                    </a:lnTo>
                    <a:lnTo>
                      <a:pt x="538" y="48"/>
                    </a:lnTo>
                    <a:lnTo>
                      <a:pt x="539" y="47"/>
                    </a:lnTo>
                    <a:lnTo>
                      <a:pt x="540" y="47"/>
                    </a:lnTo>
                    <a:lnTo>
                      <a:pt x="543" y="44"/>
                    </a:lnTo>
                    <a:lnTo>
                      <a:pt x="546" y="40"/>
                    </a:lnTo>
                    <a:lnTo>
                      <a:pt x="548" y="36"/>
                    </a:lnTo>
                    <a:lnTo>
                      <a:pt x="551" y="33"/>
                    </a:lnTo>
                    <a:lnTo>
                      <a:pt x="553" y="30"/>
                    </a:lnTo>
                    <a:lnTo>
                      <a:pt x="555" y="28"/>
                    </a:lnTo>
                    <a:lnTo>
                      <a:pt x="557" y="25"/>
                    </a:lnTo>
                    <a:lnTo>
                      <a:pt x="560" y="23"/>
                    </a:lnTo>
                    <a:lnTo>
                      <a:pt x="562" y="21"/>
                    </a:lnTo>
                    <a:lnTo>
                      <a:pt x="564" y="19"/>
                    </a:lnTo>
                    <a:lnTo>
                      <a:pt x="567" y="17"/>
                    </a:lnTo>
                    <a:lnTo>
                      <a:pt x="569" y="15"/>
                    </a:lnTo>
                    <a:lnTo>
                      <a:pt x="570" y="14"/>
                    </a:lnTo>
                    <a:lnTo>
                      <a:pt x="572" y="13"/>
                    </a:lnTo>
                    <a:lnTo>
                      <a:pt x="574" y="11"/>
                    </a:lnTo>
                    <a:lnTo>
                      <a:pt x="576" y="10"/>
                    </a:lnTo>
                    <a:lnTo>
                      <a:pt x="578" y="8"/>
                    </a:lnTo>
                    <a:lnTo>
                      <a:pt x="580" y="7"/>
                    </a:lnTo>
                    <a:lnTo>
                      <a:pt x="581" y="6"/>
                    </a:lnTo>
                    <a:lnTo>
                      <a:pt x="584" y="4"/>
                    </a:lnTo>
                    <a:lnTo>
                      <a:pt x="585" y="4"/>
                    </a:lnTo>
                    <a:lnTo>
                      <a:pt x="587" y="3"/>
                    </a:lnTo>
                    <a:lnTo>
                      <a:pt x="588" y="3"/>
                    </a:lnTo>
                    <a:lnTo>
                      <a:pt x="590" y="2"/>
                    </a:lnTo>
                    <a:lnTo>
                      <a:pt x="593" y="2"/>
                    </a:lnTo>
                    <a:lnTo>
                      <a:pt x="594" y="2"/>
                    </a:lnTo>
                    <a:lnTo>
                      <a:pt x="596" y="0"/>
                    </a:lnTo>
                    <a:lnTo>
                      <a:pt x="597" y="0"/>
                    </a:lnTo>
                    <a:lnTo>
                      <a:pt x="599" y="0"/>
                    </a:lnTo>
                    <a:lnTo>
                      <a:pt x="601" y="0"/>
                    </a:lnTo>
                    <a:lnTo>
                      <a:pt x="603" y="0"/>
                    </a:lnTo>
                    <a:lnTo>
                      <a:pt x="605" y="0"/>
                    </a:lnTo>
                    <a:lnTo>
                      <a:pt x="606" y="0"/>
                    </a:lnTo>
                    <a:lnTo>
                      <a:pt x="608" y="0"/>
                    </a:lnTo>
                    <a:lnTo>
                      <a:pt x="611" y="2"/>
                    </a:lnTo>
                    <a:lnTo>
                      <a:pt x="612" y="2"/>
                    </a:lnTo>
                    <a:lnTo>
                      <a:pt x="614" y="2"/>
                    </a:lnTo>
                    <a:lnTo>
                      <a:pt x="616" y="3"/>
                    </a:lnTo>
                    <a:lnTo>
                      <a:pt x="619" y="3"/>
                    </a:lnTo>
                    <a:lnTo>
                      <a:pt x="620" y="4"/>
                    </a:lnTo>
                    <a:lnTo>
                      <a:pt x="622" y="6"/>
                    </a:lnTo>
                    <a:lnTo>
                      <a:pt x="624" y="6"/>
                    </a:lnTo>
                    <a:lnTo>
                      <a:pt x="627" y="7"/>
                    </a:lnTo>
                    <a:lnTo>
                      <a:pt x="629" y="7"/>
                    </a:lnTo>
                    <a:lnTo>
                      <a:pt x="630" y="8"/>
                    </a:lnTo>
                    <a:lnTo>
                      <a:pt x="631" y="10"/>
                    </a:lnTo>
                    <a:lnTo>
                      <a:pt x="633" y="10"/>
                    </a:lnTo>
                    <a:lnTo>
                      <a:pt x="635" y="11"/>
                    </a:lnTo>
                    <a:lnTo>
                      <a:pt x="636" y="13"/>
                    </a:lnTo>
                    <a:lnTo>
                      <a:pt x="637" y="13"/>
                    </a:lnTo>
                    <a:lnTo>
                      <a:pt x="638" y="14"/>
                    </a:lnTo>
                    <a:lnTo>
                      <a:pt x="639" y="15"/>
                    </a:lnTo>
                    <a:lnTo>
                      <a:pt x="640" y="15"/>
                    </a:lnTo>
                    <a:lnTo>
                      <a:pt x="641" y="17"/>
                    </a:lnTo>
                    <a:lnTo>
                      <a:pt x="643" y="17"/>
                    </a:lnTo>
                    <a:lnTo>
                      <a:pt x="645" y="18"/>
                    </a:lnTo>
                    <a:lnTo>
                      <a:pt x="647" y="21"/>
                    </a:lnTo>
                    <a:lnTo>
                      <a:pt x="650" y="23"/>
                    </a:lnTo>
                    <a:lnTo>
                      <a:pt x="655" y="28"/>
                    </a:lnTo>
                    <a:lnTo>
                      <a:pt x="660" y="32"/>
                    </a:lnTo>
                    <a:lnTo>
                      <a:pt x="664" y="36"/>
                    </a:lnTo>
                    <a:lnTo>
                      <a:pt x="671" y="41"/>
                    </a:lnTo>
                    <a:lnTo>
                      <a:pt x="679" y="48"/>
                    </a:lnTo>
                    <a:lnTo>
                      <a:pt x="686" y="54"/>
                    </a:lnTo>
                    <a:lnTo>
                      <a:pt x="690" y="59"/>
                    </a:lnTo>
                    <a:lnTo>
                      <a:pt x="695" y="63"/>
                    </a:lnTo>
                    <a:lnTo>
                      <a:pt x="699" y="66"/>
                    </a:lnTo>
                    <a:lnTo>
                      <a:pt x="701" y="69"/>
                    </a:lnTo>
                    <a:lnTo>
                      <a:pt x="705" y="71"/>
                    </a:lnTo>
                    <a:lnTo>
                      <a:pt x="707" y="73"/>
                    </a:lnTo>
                    <a:lnTo>
                      <a:pt x="711" y="75"/>
                    </a:lnTo>
                    <a:lnTo>
                      <a:pt x="713" y="77"/>
                    </a:lnTo>
                    <a:lnTo>
                      <a:pt x="716" y="80"/>
                    </a:lnTo>
                    <a:lnTo>
                      <a:pt x="718" y="81"/>
                    </a:lnTo>
                    <a:lnTo>
                      <a:pt x="722" y="84"/>
                    </a:lnTo>
                    <a:lnTo>
                      <a:pt x="724" y="85"/>
                    </a:lnTo>
                    <a:lnTo>
                      <a:pt x="726" y="86"/>
                    </a:lnTo>
                    <a:lnTo>
                      <a:pt x="730" y="89"/>
                    </a:lnTo>
                    <a:lnTo>
                      <a:pt x="732" y="90"/>
                    </a:lnTo>
                    <a:lnTo>
                      <a:pt x="734" y="92"/>
                    </a:lnTo>
                    <a:lnTo>
                      <a:pt x="735" y="92"/>
                    </a:lnTo>
                    <a:lnTo>
                      <a:pt x="738" y="93"/>
                    </a:lnTo>
                    <a:lnTo>
                      <a:pt x="739" y="95"/>
                    </a:lnTo>
                    <a:lnTo>
                      <a:pt x="740" y="96"/>
                    </a:lnTo>
                    <a:lnTo>
                      <a:pt x="741" y="96"/>
                    </a:lnTo>
                    <a:lnTo>
                      <a:pt x="742" y="97"/>
                    </a:lnTo>
                    <a:lnTo>
                      <a:pt x="743" y="97"/>
                    </a:lnTo>
                    <a:lnTo>
                      <a:pt x="745" y="97"/>
                    </a:lnTo>
                    <a:lnTo>
                      <a:pt x="745" y="99"/>
                    </a:lnTo>
                    <a:lnTo>
                      <a:pt x="747" y="99"/>
                    </a:lnTo>
                    <a:lnTo>
                      <a:pt x="749" y="100"/>
                    </a:lnTo>
                    <a:lnTo>
                      <a:pt x="751" y="101"/>
                    </a:lnTo>
                    <a:lnTo>
                      <a:pt x="754" y="103"/>
                    </a:lnTo>
                    <a:lnTo>
                      <a:pt x="756" y="104"/>
                    </a:lnTo>
                    <a:lnTo>
                      <a:pt x="758" y="105"/>
                    </a:lnTo>
                    <a:lnTo>
                      <a:pt x="760" y="107"/>
                    </a:lnTo>
                    <a:lnTo>
                      <a:pt x="762" y="107"/>
                    </a:lnTo>
                    <a:lnTo>
                      <a:pt x="764" y="108"/>
                    </a:lnTo>
                    <a:lnTo>
                      <a:pt x="767" y="110"/>
                    </a:lnTo>
                    <a:lnTo>
                      <a:pt x="769" y="110"/>
                    </a:lnTo>
                    <a:lnTo>
                      <a:pt x="772" y="111"/>
                    </a:lnTo>
                    <a:lnTo>
                      <a:pt x="774" y="112"/>
                    </a:lnTo>
                    <a:lnTo>
                      <a:pt x="777" y="114"/>
                    </a:lnTo>
                    <a:lnTo>
                      <a:pt x="780" y="114"/>
                    </a:lnTo>
                    <a:lnTo>
                      <a:pt x="782" y="115"/>
                    </a:lnTo>
                    <a:lnTo>
                      <a:pt x="784" y="116"/>
                    </a:lnTo>
                    <a:lnTo>
                      <a:pt x="786" y="118"/>
                    </a:lnTo>
                    <a:lnTo>
                      <a:pt x="789" y="118"/>
                    </a:lnTo>
                    <a:lnTo>
                      <a:pt x="791" y="119"/>
                    </a:lnTo>
                    <a:lnTo>
                      <a:pt x="793" y="121"/>
                    </a:lnTo>
                    <a:lnTo>
                      <a:pt x="796" y="121"/>
                    </a:lnTo>
                    <a:lnTo>
                      <a:pt x="799" y="122"/>
                    </a:lnTo>
                    <a:lnTo>
                      <a:pt x="801" y="123"/>
                    </a:lnTo>
                    <a:lnTo>
                      <a:pt x="804" y="123"/>
                    </a:lnTo>
                    <a:lnTo>
                      <a:pt x="806" y="125"/>
                    </a:lnTo>
                    <a:lnTo>
                      <a:pt x="808" y="125"/>
                    </a:lnTo>
                    <a:lnTo>
                      <a:pt x="809" y="125"/>
                    </a:lnTo>
                    <a:lnTo>
                      <a:pt x="811" y="126"/>
                    </a:lnTo>
                    <a:lnTo>
                      <a:pt x="814" y="126"/>
                    </a:lnTo>
                    <a:lnTo>
                      <a:pt x="815" y="127"/>
                    </a:lnTo>
                    <a:lnTo>
                      <a:pt x="817" y="127"/>
                    </a:lnTo>
                    <a:lnTo>
                      <a:pt x="819" y="127"/>
                    </a:lnTo>
                    <a:lnTo>
                      <a:pt x="821" y="129"/>
                    </a:lnTo>
                    <a:lnTo>
                      <a:pt x="823" y="129"/>
                    </a:lnTo>
                    <a:lnTo>
                      <a:pt x="825" y="130"/>
                    </a:lnTo>
                    <a:lnTo>
                      <a:pt x="827" y="130"/>
                    </a:lnTo>
                    <a:lnTo>
                      <a:pt x="830" y="131"/>
                    </a:lnTo>
                    <a:lnTo>
                      <a:pt x="832" y="131"/>
                    </a:lnTo>
                    <a:lnTo>
                      <a:pt x="833" y="131"/>
                    </a:lnTo>
                    <a:lnTo>
                      <a:pt x="835" y="133"/>
                    </a:lnTo>
                    <a:lnTo>
                      <a:pt x="836" y="133"/>
                    </a:lnTo>
                    <a:lnTo>
                      <a:pt x="839" y="133"/>
                    </a:lnTo>
                    <a:lnTo>
                      <a:pt x="840" y="134"/>
                    </a:lnTo>
                    <a:lnTo>
                      <a:pt x="841" y="134"/>
                    </a:lnTo>
                    <a:lnTo>
                      <a:pt x="842" y="134"/>
                    </a:lnTo>
                    <a:lnTo>
                      <a:pt x="843" y="134"/>
                    </a:lnTo>
                    <a:lnTo>
                      <a:pt x="844" y="134"/>
                    </a:lnTo>
                    <a:lnTo>
                      <a:pt x="845" y="134"/>
                    </a:lnTo>
                    <a:lnTo>
                      <a:pt x="845" y="136"/>
                    </a:lnTo>
                    <a:lnTo>
                      <a:pt x="847" y="136"/>
                    </a:lnTo>
                    <a:lnTo>
                      <a:pt x="848" y="136"/>
                    </a:lnTo>
                    <a:lnTo>
                      <a:pt x="850" y="136"/>
                    </a:lnTo>
                    <a:lnTo>
                      <a:pt x="852" y="137"/>
                    </a:lnTo>
                    <a:lnTo>
                      <a:pt x="855" y="137"/>
                    </a:lnTo>
                    <a:lnTo>
                      <a:pt x="857" y="137"/>
                    </a:lnTo>
                    <a:lnTo>
                      <a:pt x="858" y="138"/>
                    </a:lnTo>
                    <a:lnTo>
                      <a:pt x="860" y="138"/>
                    </a:lnTo>
                    <a:lnTo>
                      <a:pt x="861" y="138"/>
                    </a:lnTo>
                    <a:lnTo>
                      <a:pt x="862" y="138"/>
                    </a:lnTo>
                    <a:lnTo>
                      <a:pt x="864" y="140"/>
                    </a:lnTo>
                    <a:lnTo>
                      <a:pt x="865" y="140"/>
                    </a:lnTo>
                    <a:lnTo>
                      <a:pt x="866" y="140"/>
                    </a:lnTo>
                    <a:lnTo>
                      <a:pt x="867" y="140"/>
                    </a:lnTo>
                    <a:lnTo>
                      <a:pt x="868" y="140"/>
                    </a:lnTo>
                    <a:lnTo>
                      <a:pt x="869" y="140"/>
                    </a:lnTo>
                    <a:lnTo>
                      <a:pt x="870" y="140"/>
                    </a:lnTo>
                    <a:lnTo>
                      <a:pt x="872" y="141"/>
                    </a:lnTo>
                    <a:lnTo>
                      <a:pt x="873" y="141"/>
                    </a:lnTo>
                    <a:lnTo>
                      <a:pt x="874" y="141"/>
                    </a:lnTo>
                    <a:lnTo>
                      <a:pt x="875" y="141"/>
                    </a:lnTo>
                    <a:lnTo>
                      <a:pt x="876" y="141"/>
                    </a:lnTo>
                    <a:lnTo>
                      <a:pt x="877" y="141"/>
                    </a:lnTo>
                    <a:lnTo>
                      <a:pt x="878" y="141"/>
                    </a:lnTo>
                    <a:lnTo>
                      <a:pt x="879" y="142"/>
                    </a:lnTo>
                    <a:lnTo>
                      <a:pt x="881" y="142"/>
                    </a:lnTo>
                    <a:lnTo>
                      <a:pt x="882" y="142"/>
                    </a:lnTo>
                    <a:lnTo>
                      <a:pt x="883" y="142"/>
                    </a:lnTo>
                    <a:lnTo>
                      <a:pt x="885" y="142"/>
                    </a:lnTo>
                    <a:lnTo>
                      <a:pt x="886" y="142"/>
                    </a:lnTo>
                    <a:lnTo>
                      <a:pt x="889" y="142"/>
                    </a:lnTo>
                    <a:lnTo>
                      <a:pt x="891" y="144"/>
                    </a:lnTo>
                    <a:lnTo>
                      <a:pt x="892" y="144"/>
                    </a:lnTo>
                    <a:lnTo>
                      <a:pt x="894" y="144"/>
                    </a:lnTo>
                    <a:lnTo>
                      <a:pt x="895" y="144"/>
                    </a:lnTo>
                    <a:lnTo>
                      <a:pt x="898" y="144"/>
                    </a:lnTo>
                    <a:lnTo>
                      <a:pt x="899" y="144"/>
                    </a:lnTo>
                    <a:lnTo>
                      <a:pt x="900" y="145"/>
                    </a:lnTo>
                    <a:lnTo>
                      <a:pt x="902" y="145"/>
                    </a:lnTo>
                    <a:lnTo>
                      <a:pt x="903" y="145"/>
                    </a:lnTo>
                    <a:lnTo>
                      <a:pt x="906" y="145"/>
                    </a:lnTo>
                    <a:lnTo>
                      <a:pt x="907" y="146"/>
                    </a:lnTo>
                    <a:lnTo>
                      <a:pt x="909" y="146"/>
                    </a:lnTo>
                    <a:lnTo>
                      <a:pt x="910" y="146"/>
                    </a:lnTo>
                    <a:lnTo>
                      <a:pt x="911" y="146"/>
                    </a:lnTo>
                    <a:lnTo>
                      <a:pt x="913" y="146"/>
                    </a:lnTo>
                    <a:lnTo>
                      <a:pt x="915" y="146"/>
                    </a:lnTo>
                    <a:lnTo>
                      <a:pt x="917" y="146"/>
                    </a:lnTo>
                    <a:lnTo>
                      <a:pt x="918" y="146"/>
                    </a:lnTo>
                    <a:lnTo>
                      <a:pt x="920" y="148"/>
                    </a:lnTo>
                    <a:lnTo>
                      <a:pt x="921" y="148"/>
                    </a:lnTo>
                    <a:lnTo>
                      <a:pt x="924" y="148"/>
                    </a:lnTo>
                    <a:lnTo>
                      <a:pt x="925" y="148"/>
                    </a:lnTo>
                    <a:lnTo>
                      <a:pt x="926" y="148"/>
                    </a:lnTo>
                    <a:lnTo>
                      <a:pt x="928" y="148"/>
                    </a:lnTo>
                    <a:lnTo>
                      <a:pt x="929" y="148"/>
                    </a:lnTo>
                    <a:lnTo>
                      <a:pt x="932" y="148"/>
                    </a:lnTo>
                    <a:lnTo>
                      <a:pt x="934" y="149"/>
                    </a:lnTo>
                    <a:lnTo>
                      <a:pt x="936" y="149"/>
                    </a:lnTo>
                    <a:lnTo>
                      <a:pt x="937" y="149"/>
                    </a:lnTo>
                    <a:lnTo>
                      <a:pt x="940" y="149"/>
                    </a:lnTo>
                    <a:lnTo>
                      <a:pt x="941" y="149"/>
                    </a:lnTo>
                    <a:lnTo>
                      <a:pt x="942" y="149"/>
                    </a:lnTo>
                    <a:lnTo>
                      <a:pt x="943" y="149"/>
                    </a:lnTo>
                    <a:lnTo>
                      <a:pt x="944" y="149"/>
                    </a:lnTo>
                    <a:lnTo>
                      <a:pt x="945" y="149"/>
                    </a:lnTo>
                    <a:lnTo>
                      <a:pt x="946" y="149"/>
                    </a:lnTo>
                    <a:lnTo>
                      <a:pt x="947" y="149"/>
                    </a:lnTo>
                    <a:lnTo>
                      <a:pt x="949" y="149"/>
                    </a:lnTo>
                    <a:lnTo>
                      <a:pt x="950" y="151"/>
                    </a:lnTo>
                    <a:lnTo>
                      <a:pt x="952" y="151"/>
                    </a:lnTo>
                    <a:lnTo>
                      <a:pt x="953" y="151"/>
                    </a:lnTo>
                    <a:lnTo>
                      <a:pt x="955" y="151"/>
                    </a:lnTo>
                    <a:lnTo>
                      <a:pt x="957" y="151"/>
                    </a:lnTo>
                    <a:lnTo>
                      <a:pt x="959" y="151"/>
                    </a:lnTo>
                    <a:lnTo>
                      <a:pt x="961" y="151"/>
                    </a:lnTo>
                    <a:lnTo>
                      <a:pt x="962" y="151"/>
                    </a:lnTo>
                    <a:lnTo>
                      <a:pt x="965" y="151"/>
                    </a:lnTo>
                    <a:lnTo>
                      <a:pt x="967" y="151"/>
                    </a:lnTo>
                    <a:lnTo>
                      <a:pt x="969" y="152"/>
                    </a:lnTo>
                    <a:lnTo>
                      <a:pt x="972" y="152"/>
                    </a:lnTo>
                    <a:lnTo>
                      <a:pt x="976" y="152"/>
                    </a:lnTo>
                    <a:lnTo>
                      <a:pt x="978" y="152"/>
                    </a:lnTo>
                    <a:lnTo>
                      <a:pt x="980" y="152"/>
                    </a:lnTo>
                    <a:lnTo>
                      <a:pt x="983" y="153"/>
                    </a:lnTo>
                    <a:lnTo>
                      <a:pt x="985" y="153"/>
                    </a:lnTo>
                    <a:lnTo>
                      <a:pt x="988" y="153"/>
                    </a:lnTo>
                    <a:lnTo>
                      <a:pt x="991" y="153"/>
                    </a:lnTo>
                    <a:lnTo>
                      <a:pt x="993" y="153"/>
                    </a:lnTo>
                    <a:lnTo>
                      <a:pt x="995" y="153"/>
                    </a:lnTo>
                    <a:lnTo>
                      <a:pt x="997" y="153"/>
                    </a:lnTo>
                    <a:lnTo>
                      <a:pt x="1000" y="153"/>
                    </a:lnTo>
                    <a:lnTo>
                      <a:pt x="1002" y="153"/>
                    </a:lnTo>
                    <a:lnTo>
                      <a:pt x="1005" y="155"/>
                    </a:lnTo>
                    <a:lnTo>
                      <a:pt x="1008" y="155"/>
                    </a:lnTo>
                    <a:lnTo>
                      <a:pt x="1011" y="155"/>
                    </a:lnTo>
                    <a:lnTo>
                      <a:pt x="1014" y="155"/>
                    </a:lnTo>
                    <a:lnTo>
                      <a:pt x="1018" y="155"/>
                    </a:lnTo>
                    <a:lnTo>
                      <a:pt x="1022" y="155"/>
                    </a:lnTo>
                    <a:lnTo>
                      <a:pt x="1027" y="155"/>
                    </a:lnTo>
                    <a:lnTo>
                      <a:pt x="1033" y="155"/>
                    </a:lnTo>
                    <a:lnTo>
                      <a:pt x="1037" y="155"/>
                    </a:lnTo>
                    <a:lnTo>
                      <a:pt x="1042" y="155"/>
                    </a:lnTo>
                    <a:lnTo>
                      <a:pt x="1046" y="155"/>
                    </a:lnTo>
                    <a:lnTo>
                      <a:pt x="1048" y="155"/>
                    </a:lnTo>
                    <a:lnTo>
                      <a:pt x="1051" y="156"/>
                    </a:lnTo>
                    <a:lnTo>
                      <a:pt x="1053" y="156"/>
                    </a:lnTo>
                    <a:lnTo>
                      <a:pt x="1054" y="156"/>
                    </a:lnTo>
                    <a:lnTo>
                      <a:pt x="1055" y="156"/>
                    </a:lnTo>
                    <a:lnTo>
                      <a:pt x="1056" y="156"/>
                    </a:lnTo>
                    <a:lnTo>
                      <a:pt x="1059" y="156"/>
                    </a:lnTo>
                    <a:lnTo>
                      <a:pt x="1060" y="156"/>
                    </a:lnTo>
                    <a:lnTo>
                      <a:pt x="1062" y="156"/>
                    </a:lnTo>
                    <a:lnTo>
                      <a:pt x="1063" y="156"/>
                    </a:lnTo>
                    <a:lnTo>
                      <a:pt x="1065" y="156"/>
                    </a:lnTo>
                    <a:lnTo>
                      <a:pt x="1069" y="156"/>
                    </a:lnTo>
                    <a:lnTo>
                      <a:pt x="1072" y="156"/>
                    </a:lnTo>
                    <a:lnTo>
                      <a:pt x="1076" y="156"/>
                    </a:lnTo>
                    <a:lnTo>
                      <a:pt x="1079" y="156"/>
                    </a:lnTo>
                    <a:lnTo>
                      <a:pt x="1082" y="156"/>
                    </a:lnTo>
                    <a:lnTo>
                      <a:pt x="1086" y="156"/>
                    </a:lnTo>
                    <a:lnTo>
                      <a:pt x="1089" y="156"/>
                    </a:lnTo>
                    <a:lnTo>
                      <a:pt x="1093" y="156"/>
                    </a:lnTo>
                    <a:lnTo>
                      <a:pt x="1096" y="156"/>
                    </a:lnTo>
                    <a:lnTo>
                      <a:pt x="1102" y="156"/>
                    </a:lnTo>
                    <a:lnTo>
                      <a:pt x="1106" y="156"/>
                    </a:lnTo>
                    <a:lnTo>
                      <a:pt x="1111" y="156"/>
                    </a:lnTo>
                    <a:lnTo>
                      <a:pt x="1118" y="156"/>
                    </a:lnTo>
                    <a:lnTo>
                      <a:pt x="1126" y="156"/>
                    </a:lnTo>
                    <a:lnTo>
                      <a:pt x="1133" y="156"/>
                    </a:lnTo>
                    <a:lnTo>
                      <a:pt x="1140" y="156"/>
                    </a:lnTo>
                    <a:lnTo>
                      <a:pt x="1145" y="156"/>
                    </a:lnTo>
                    <a:lnTo>
                      <a:pt x="1148" y="156"/>
                    </a:lnTo>
                    <a:lnTo>
                      <a:pt x="1152" y="157"/>
                    </a:lnTo>
                    <a:lnTo>
                      <a:pt x="1155" y="157"/>
                    </a:lnTo>
                    <a:lnTo>
                      <a:pt x="1157" y="157"/>
                    </a:lnTo>
                    <a:lnTo>
                      <a:pt x="1161" y="157"/>
                    </a:lnTo>
                    <a:lnTo>
                      <a:pt x="1164" y="157"/>
                    </a:lnTo>
                    <a:lnTo>
                      <a:pt x="1166" y="157"/>
                    </a:lnTo>
                    <a:lnTo>
                      <a:pt x="1170" y="157"/>
                    </a:lnTo>
                    <a:lnTo>
                      <a:pt x="1174" y="157"/>
                    </a:lnTo>
                    <a:lnTo>
                      <a:pt x="1180" y="157"/>
                    </a:lnTo>
                    <a:lnTo>
                      <a:pt x="1189" y="157"/>
                    </a:lnTo>
                    <a:lnTo>
                      <a:pt x="1197" y="157"/>
                    </a:lnTo>
                    <a:lnTo>
                      <a:pt x="1204" y="157"/>
                    </a:lnTo>
                    <a:lnTo>
                      <a:pt x="1211" y="157"/>
                    </a:lnTo>
                    <a:lnTo>
                      <a:pt x="1216" y="157"/>
                    </a:lnTo>
                    <a:lnTo>
                      <a:pt x="1224" y="157"/>
                    </a:lnTo>
                    <a:lnTo>
                      <a:pt x="1233" y="157"/>
                    </a:lnTo>
                    <a:lnTo>
                      <a:pt x="1241" y="157"/>
                    </a:lnTo>
                    <a:lnTo>
                      <a:pt x="1249" y="157"/>
                    </a:lnTo>
                    <a:lnTo>
                      <a:pt x="1255" y="157"/>
                    </a:lnTo>
                    <a:lnTo>
                      <a:pt x="1259" y="157"/>
                    </a:lnTo>
                    <a:lnTo>
                      <a:pt x="1264" y="157"/>
                    </a:lnTo>
                    <a:lnTo>
                      <a:pt x="1270" y="157"/>
                    </a:lnTo>
                    <a:lnTo>
                      <a:pt x="1274" y="157"/>
                    </a:lnTo>
                    <a:lnTo>
                      <a:pt x="1280" y="157"/>
                    </a:lnTo>
                    <a:lnTo>
                      <a:pt x="1285" y="157"/>
                    </a:lnTo>
                    <a:lnTo>
                      <a:pt x="1291" y="159"/>
                    </a:lnTo>
                    <a:lnTo>
                      <a:pt x="1298" y="159"/>
                    </a:lnTo>
                    <a:lnTo>
                      <a:pt x="1304" y="159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5" name="Freeform 837">
                <a:extLst>
                  <a:ext uri="{FF2B5EF4-FFF2-40B4-BE49-F238E27FC236}">
                    <a16:creationId xmlns:a16="http://schemas.microsoft.com/office/drawing/2014/main" id="{FEF1CD64-2791-4ADD-8710-E0CB5E81D0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17875" y="5045075"/>
                <a:ext cx="568325" cy="442913"/>
              </a:xfrm>
              <a:custGeom>
                <a:avLst/>
                <a:gdLst>
                  <a:gd name="T0" fmla="*/ 46 w 1792"/>
                  <a:gd name="T1" fmla="*/ 835 h 837"/>
                  <a:gd name="T2" fmla="*/ 96 w 1792"/>
                  <a:gd name="T3" fmla="*/ 837 h 837"/>
                  <a:gd name="T4" fmla="*/ 146 w 1792"/>
                  <a:gd name="T5" fmla="*/ 837 h 837"/>
                  <a:gd name="T6" fmla="*/ 191 w 1792"/>
                  <a:gd name="T7" fmla="*/ 837 h 837"/>
                  <a:gd name="T8" fmla="*/ 248 w 1792"/>
                  <a:gd name="T9" fmla="*/ 837 h 837"/>
                  <a:gd name="T10" fmla="*/ 309 w 1792"/>
                  <a:gd name="T11" fmla="*/ 837 h 837"/>
                  <a:gd name="T12" fmla="*/ 357 w 1792"/>
                  <a:gd name="T13" fmla="*/ 837 h 837"/>
                  <a:gd name="T14" fmla="*/ 400 w 1792"/>
                  <a:gd name="T15" fmla="*/ 837 h 837"/>
                  <a:gd name="T16" fmla="*/ 461 w 1792"/>
                  <a:gd name="T17" fmla="*/ 837 h 837"/>
                  <a:gd name="T18" fmla="*/ 513 w 1792"/>
                  <a:gd name="T19" fmla="*/ 837 h 837"/>
                  <a:gd name="T20" fmla="*/ 562 w 1792"/>
                  <a:gd name="T21" fmla="*/ 837 h 837"/>
                  <a:gd name="T22" fmla="*/ 613 w 1792"/>
                  <a:gd name="T23" fmla="*/ 837 h 837"/>
                  <a:gd name="T24" fmla="*/ 681 w 1792"/>
                  <a:gd name="T25" fmla="*/ 837 h 837"/>
                  <a:gd name="T26" fmla="*/ 734 w 1792"/>
                  <a:gd name="T27" fmla="*/ 835 h 837"/>
                  <a:gd name="T28" fmla="*/ 783 w 1792"/>
                  <a:gd name="T29" fmla="*/ 835 h 837"/>
                  <a:gd name="T30" fmla="*/ 840 w 1792"/>
                  <a:gd name="T31" fmla="*/ 837 h 837"/>
                  <a:gd name="T32" fmla="*/ 899 w 1792"/>
                  <a:gd name="T33" fmla="*/ 837 h 837"/>
                  <a:gd name="T34" fmla="*/ 946 w 1792"/>
                  <a:gd name="T35" fmla="*/ 837 h 837"/>
                  <a:gd name="T36" fmla="*/ 988 w 1792"/>
                  <a:gd name="T37" fmla="*/ 835 h 837"/>
                  <a:gd name="T38" fmla="*/ 1028 w 1792"/>
                  <a:gd name="T39" fmla="*/ 835 h 837"/>
                  <a:gd name="T40" fmla="*/ 1097 w 1792"/>
                  <a:gd name="T41" fmla="*/ 835 h 837"/>
                  <a:gd name="T42" fmla="*/ 1153 w 1792"/>
                  <a:gd name="T43" fmla="*/ 837 h 837"/>
                  <a:gd name="T44" fmla="*/ 1214 w 1792"/>
                  <a:gd name="T45" fmla="*/ 837 h 837"/>
                  <a:gd name="T46" fmla="*/ 1284 w 1792"/>
                  <a:gd name="T47" fmla="*/ 837 h 837"/>
                  <a:gd name="T48" fmla="*/ 1340 w 1792"/>
                  <a:gd name="T49" fmla="*/ 837 h 837"/>
                  <a:gd name="T50" fmla="*/ 1394 w 1792"/>
                  <a:gd name="T51" fmla="*/ 837 h 837"/>
                  <a:gd name="T52" fmla="*/ 1450 w 1792"/>
                  <a:gd name="T53" fmla="*/ 835 h 837"/>
                  <a:gd name="T54" fmla="*/ 1487 w 1792"/>
                  <a:gd name="T55" fmla="*/ 835 h 837"/>
                  <a:gd name="T56" fmla="*/ 1525 w 1792"/>
                  <a:gd name="T57" fmla="*/ 834 h 837"/>
                  <a:gd name="T58" fmla="*/ 1542 w 1792"/>
                  <a:gd name="T59" fmla="*/ 833 h 837"/>
                  <a:gd name="T60" fmla="*/ 1555 w 1792"/>
                  <a:gd name="T61" fmla="*/ 831 h 837"/>
                  <a:gd name="T62" fmla="*/ 1564 w 1792"/>
                  <a:gd name="T63" fmla="*/ 830 h 837"/>
                  <a:gd name="T64" fmla="*/ 1573 w 1792"/>
                  <a:gd name="T65" fmla="*/ 827 h 837"/>
                  <a:gd name="T66" fmla="*/ 1582 w 1792"/>
                  <a:gd name="T67" fmla="*/ 826 h 837"/>
                  <a:gd name="T68" fmla="*/ 1590 w 1792"/>
                  <a:gd name="T69" fmla="*/ 824 h 837"/>
                  <a:gd name="T70" fmla="*/ 1598 w 1792"/>
                  <a:gd name="T71" fmla="*/ 822 h 837"/>
                  <a:gd name="T72" fmla="*/ 1607 w 1792"/>
                  <a:gd name="T73" fmla="*/ 818 h 837"/>
                  <a:gd name="T74" fmla="*/ 1616 w 1792"/>
                  <a:gd name="T75" fmla="*/ 814 h 837"/>
                  <a:gd name="T76" fmla="*/ 1623 w 1792"/>
                  <a:gd name="T77" fmla="*/ 809 h 837"/>
                  <a:gd name="T78" fmla="*/ 1632 w 1792"/>
                  <a:gd name="T79" fmla="*/ 805 h 837"/>
                  <a:gd name="T80" fmla="*/ 1640 w 1792"/>
                  <a:gd name="T81" fmla="*/ 800 h 837"/>
                  <a:gd name="T82" fmla="*/ 1649 w 1792"/>
                  <a:gd name="T83" fmla="*/ 792 h 837"/>
                  <a:gd name="T84" fmla="*/ 1656 w 1792"/>
                  <a:gd name="T85" fmla="*/ 785 h 837"/>
                  <a:gd name="T86" fmla="*/ 1665 w 1792"/>
                  <a:gd name="T87" fmla="*/ 773 h 837"/>
                  <a:gd name="T88" fmla="*/ 1672 w 1792"/>
                  <a:gd name="T89" fmla="*/ 764 h 837"/>
                  <a:gd name="T90" fmla="*/ 1678 w 1792"/>
                  <a:gd name="T91" fmla="*/ 755 h 837"/>
                  <a:gd name="T92" fmla="*/ 1682 w 1792"/>
                  <a:gd name="T93" fmla="*/ 747 h 837"/>
                  <a:gd name="T94" fmla="*/ 1692 w 1792"/>
                  <a:gd name="T95" fmla="*/ 726 h 837"/>
                  <a:gd name="T96" fmla="*/ 1701 w 1792"/>
                  <a:gd name="T97" fmla="*/ 701 h 837"/>
                  <a:gd name="T98" fmla="*/ 1710 w 1792"/>
                  <a:gd name="T99" fmla="*/ 674 h 837"/>
                  <a:gd name="T100" fmla="*/ 1722 w 1792"/>
                  <a:gd name="T101" fmla="*/ 635 h 837"/>
                  <a:gd name="T102" fmla="*/ 1732 w 1792"/>
                  <a:gd name="T103" fmla="*/ 588 h 837"/>
                  <a:gd name="T104" fmla="*/ 1741 w 1792"/>
                  <a:gd name="T105" fmla="*/ 537 h 837"/>
                  <a:gd name="T106" fmla="*/ 1749 w 1792"/>
                  <a:gd name="T107" fmla="*/ 481 h 837"/>
                  <a:gd name="T108" fmla="*/ 1757 w 1792"/>
                  <a:gd name="T109" fmla="*/ 419 h 837"/>
                  <a:gd name="T110" fmla="*/ 1764 w 1792"/>
                  <a:gd name="T111" fmla="*/ 353 h 837"/>
                  <a:gd name="T112" fmla="*/ 1769 w 1792"/>
                  <a:gd name="T113" fmla="*/ 298 h 837"/>
                  <a:gd name="T114" fmla="*/ 1772 w 1792"/>
                  <a:gd name="T115" fmla="*/ 279 h 837"/>
                  <a:gd name="T116" fmla="*/ 1773 w 1792"/>
                  <a:gd name="T117" fmla="*/ 261 h 837"/>
                  <a:gd name="T118" fmla="*/ 1775 w 1792"/>
                  <a:gd name="T119" fmla="*/ 244 h 837"/>
                  <a:gd name="T120" fmla="*/ 1777 w 1792"/>
                  <a:gd name="T121" fmla="*/ 212 h 837"/>
                  <a:gd name="T122" fmla="*/ 1783 w 1792"/>
                  <a:gd name="T123" fmla="*/ 134 h 837"/>
                  <a:gd name="T124" fmla="*/ 1789 w 1792"/>
                  <a:gd name="T125" fmla="*/ 48 h 837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792"/>
                  <a:gd name="T190" fmla="*/ 0 h 837"/>
                  <a:gd name="T191" fmla="*/ 1792 w 1792"/>
                  <a:gd name="T192" fmla="*/ 837 h 837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792" h="837">
                    <a:moveTo>
                      <a:pt x="0" y="837"/>
                    </a:moveTo>
                    <a:lnTo>
                      <a:pt x="5" y="835"/>
                    </a:lnTo>
                    <a:lnTo>
                      <a:pt x="11" y="835"/>
                    </a:lnTo>
                    <a:lnTo>
                      <a:pt x="17" y="835"/>
                    </a:lnTo>
                    <a:lnTo>
                      <a:pt x="24" y="837"/>
                    </a:lnTo>
                    <a:lnTo>
                      <a:pt x="31" y="837"/>
                    </a:lnTo>
                    <a:lnTo>
                      <a:pt x="38" y="837"/>
                    </a:lnTo>
                    <a:lnTo>
                      <a:pt x="46" y="835"/>
                    </a:lnTo>
                    <a:lnTo>
                      <a:pt x="54" y="837"/>
                    </a:lnTo>
                    <a:lnTo>
                      <a:pt x="62" y="837"/>
                    </a:lnTo>
                    <a:lnTo>
                      <a:pt x="66" y="837"/>
                    </a:lnTo>
                    <a:lnTo>
                      <a:pt x="72" y="837"/>
                    </a:lnTo>
                    <a:lnTo>
                      <a:pt x="77" y="837"/>
                    </a:lnTo>
                    <a:lnTo>
                      <a:pt x="82" y="837"/>
                    </a:lnTo>
                    <a:lnTo>
                      <a:pt x="89" y="837"/>
                    </a:lnTo>
                    <a:lnTo>
                      <a:pt x="96" y="837"/>
                    </a:lnTo>
                    <a:lnTo>
                      <a:pt x="103" y="837"/>
                    </a:lnTo>
                    <a:lnTo>
                      <a:pt x="109" y="837"/>
                    </a:lnTo>
                    <a:lnTo>
                      <a:pt x="115" y="837"/>
                    </a:lnTo>
                    <a:lnTo>
                      <a:pt x="120" y="837"/>
                    </a:lnTo>
                    <a:lnTo>
                      <a:pt x="125" y="837"/>
                    </a:lnTo>
                    <a:lnTo>
                      <a:pt x="131" y="837"/>
                    </a:lnTo>
                    <a:lnTo>
                      <a:pt x="138" y="837"/>
                    </a:lnTo>
                    <a:lnTo>
                      <a:pt x="146" y="837"/>
                    </a:lnTo>
                    <a:lnTo>
                      <a:pt x="151" y="837"/>
                    </a:lnTo>
                    <a:lnTo>
                      <a:pt x="157" y="837"/>
                    </a:lnTo>
                    <a:lnTo>
                      <a:pt x="163" y="837"/>
                    </a:lnTo>
                    <a:lnTo>
                      <a:pt x="167" y="837"/>
                    </a:lnTo>
                    <a:lnTo>
                      <a:pt x="173" y="837"/>
                    </a:lnTo>
                    <a:lnTo>
                      <a:pt x="179" y="837"/>
                    </a:lnTo>
                    <a:lnTo>
                      <a:pt x="185" y="837"/>
                    </a:lnTo>
                    <a:lnTo>
                      <a:pt x="191" y="837"/>
                    </a:lnTo>
                    <a:lnTo>
                      <a:pt x="198" y="837"/>
                    </a:lnTo>
                    <a:lnTo>
                      <a:pt x="205" y="837"/>
                    </a:lnTo>
                    <a:lnTo>
                      <a:pt x="212" y="837"/>
                    </a:lnTo>
                    <a:lnTo>
                      <a:pt x="219" y="837"/>
                    </a:lnTo>
                    <a:lnTo>
                      <a:pt x="227" y="837"/>
                    </a:lnTo>
                    <a:lnTo>
                      <a:pt x="235" y="837"/>
                    </a:lnTo>
                    <a:lnTo>
                      <a:pt x="242" y="837"/>
                    </a:lnTo>
                    <a:lnTo>
                      <a:pt x="248" y="837"/>
                    </a:lnTo>
                    <a:lnTo>
                      <a:pt x="252" y="837"/>
                    </a:lnTo>
                    <a:lnTo>
                      <a:pt x="259" y="837"/>
                    </a:lnTo>
                    <a:lnTo>
                      <a:pt x="266" y="837"/>
                    </a:lnTo>
                    <a:lnTo>
                      <a:pt x="275" y="837"/>
                    </a:lnTo>
                    <a:lnTo>
                      <a:pt x="284" y="837"/>
                    </a:lnTo>
                    <a:lnTo>
                      <a:pt x="291" y="837"/>
                    </a:lnTo>
                    <a:lnTo>
                      <a:pt x="299" y="837"/>
                    </a:lnTo>
                    <a:lnTo>
                      <a:pt x="309" y="837"/>
                    </a:lnTo>
                    <a:lnTo>
                      <a:pt x="318" y="837"/>
                    </a:lnTo>
                    <a:lnTo>
                      <a:pt x="324" y="837"/>
                    </a:lnTo>
                    <a:lnTo>
                      <a:pt x="331" y="837"/>
                    </a:lnTo>
                    <a:lnTo>
                      <a:pt x="336" y="837"/>
                    </a:lnTo>
                    <a:lnTo>
                      <a:pt x="342" y="837"/>
                    </a:lnTo>
                    <a:lnTo>
                      <a:pt x="346" y="837"/>
                    </a:lnTo>
                    <a:lnTo>
                      <a:pt x="352" y="837"/>
                    </a:lnTo>
                    <a:lnTo>
                      <a:pt x="357" y="837"/>
                    </a:lnTo>
                    <a:lnTo>
                      <a:pt x="361" y="837"/>
                    </a:lnTo>
                    <a:lnTo>
                      <a:pt x="368" y="837"/>
                    </a:lnTo>
                    <a:lnTo>
                      <a:pt x="374" y="837"/>
                    </a:lnTo>
                    <a:lnTo>
                      <a:pt x="378" y="837"/>
                    </a:lnTo>
                    <a:lnTo>
                      <a:pt x="383" y="837"/>
                    </a:lnTo>
                    <a:lnTo>
                      <a:pt x="388" y="837"/>
                    </a:lnTo>
                    <a:lnTo>
                      <a:pt x="393" y="837"/>
                    </a:lnTo>
                    <a:lnTo>
                      <a:pt x="400" y="837"/>
                    </a:lnTo>
                    <a:lnTo>
                      <a:pt x="408" y="837"/>
                    </a:lnTo>
                    <a:lnTo>
                      <a:pt x="416" y="837"/>
                    </a:lnTo>
                    <a:lnTo>
                      <a:pt x="427" y="837"/>
                    </a:lnTo>
                    <a:lnTo>
                      <a:pt x="436" y="837"/>
                    </a:lnTo>
                    <a:lnTo>
                      <a:pt x="443" y="837"/>
                    </a:lnTo>
                    <a:lnTo>
                      <a:pt x="449" y="837"/>
                    </a:lnTo>
                    <a:lnTo>
                      <a:pt x="455" y="837"/>
                    </a:lnTo>
                    <a:lnTo>
                      <a:pt x="461" y="837"/>
                    </a:lnTo>
                    <a:lnTo>
                      <a:pt x="467" y="837"/>
                    </a:lnTo>
                    <a:lnTo>
                      <a:pt x="475" y="837"/>
                    </a:lnTo>
                    <a:lnTo>
                      <a:pt x="483" y="837"/>
                    </a:lnTo>
                    <a:lnTo>
                      <a:pt x="489" y="837"/>
                    </a:lnTo>
                    <a:lnTo>
                      <a:pt x="496" y="837"/>
                    </a:lnTo>
                    <a:lnTo>
                      <a:pt x="502" y="837"/>
                    </a:lnTo>
                    <a:lnTo>
                      <a:pt x="507" y="837"/>
                    </a:lnTo>
                    <a:lnTo>
                      <a:pt x="513" y="837"/>
                    </a:lnTo>
                    <a:lnTo>
                      <a:pt x="518" y="837"/>
                    </a:lnTo>
                    <a:lnTo>
                      <a:pt x="523" y="837"/>
                    </a:lnTo>
                    <a:lnTo>
                      <a:pt x="528" y="837"/>
                    </a:lnTo>
                    <a:lnTo>
                      <a:pt x="534" y="835"/>
                    </a:lnTo>
                    <a:lnTo>
                      <a:pt x="538" y="835"/>
                    </a:lnTo>
                    <a:lnTo>
                      <a:pt x="544" y="837"/>
                    </a:lnTo>
                    <a:lnTo>
                      <a:pt x="551" y="837"/>
                    </a:lnTo>
                    <a:lnTo>
                      <a:pt x="562" y="837"/>
                    </a:lnTo>
                    <a:lnTo>
                      <a:pt x="572" y="837"/>
                    </a:lnTo>
                    <a:lnTo>
                      <a:pt x="579" y="837"/>
                    </a:lnTo>
                    <a:lnTo>
                      <a:pt x="585" y="837"/>
                    </a:lnTo>
                    <a:lnTo>
                      <a:pt x="589" y="837"/>
                    </a:lnTo>
                    <a:lnTo>
                      <a:pt x="594" y="837"/>
                    </a:lnTo>
                    <a:lnTo>
                      <a:pt x="599" y="837"/>
                    </a:lnTo>
                    <a:lnTo>
                      <a:pt x="606" y="837"/>
                    </a:lnTo>
                    <a:lnTo>
                      <a:pt x="613" y="837"/>
                    </a:lnTo>
                    <a:lnTo>
                      <a:pt x="619" y="837"/>
                    </a:lnTo>
                    <a:lnTo>
                      <a:pt x="627" y="837"/>
                    </a:lnTo>
                    <a:lnTo>
                      <a:pt x="634" y="837"/>
                    </a:lnTo>
                    <a:lnTo>
                      <a:pt x="642" y="837"/>
                    </a:lnTo>
                    <a:lnTo>
                      <a:pt x="651" y="837"/>
                    </a:lnTo>
                    <a:lnTo>
                      <a:pt x="661" y="837"/>
                    </a:lnTo>
                    <a:lnTo>
                      <a:pt x="672" y="837"/>
                    </a:lnTo>
                    <a:lnTo>
                      <a:pt x="681" y="837"/>
                    </a:lnTo>
                    <a:lnTo>
                      <a:pt x="688" y="837"/>
                    </a:lnTo>
                    <a:lnTo>
                      <a:pt x="695" y="837"/>
                    </a:lnTo>
                    <a:lnTo>
                      <a:pt x="702" y="835"/>
                    </a:lnTo>
                    <a:lnTo>
                      <a:pt x="708" y="837"/>
                    </a:lnTo>
                    <a:lnTo>
                      <a:pt x="714" y="837"/>
                    </a:lnTo>
                    <a:lnTo>
                      <a:pt x="719" y="837"/>
                    </a:lnTo>
                    <a:lnTo>
                      <a:pt x="726" y="835"/>
                    </a:lnTo>
                    <a:lnTo>
                      <a:pt x="734" y="835"/>
                    </a:lnTo>
                    <a:lnTo>
                      <a:pt x="742" y="835"/>
                    </a:lnTo>
                    <a:lnTo>
                      <a:pt x="749" y="837"/>
                    </a:lnTo>
                    <a:lnTo>
                      <a:pt x="755" y="837"/>
                    </a:lnTo>
                    <a:lnTo>
                      <a:pt x="760" y="837"/>
                    </a:lnTo>
                    <a:lnTo>
                      <a:pt x="767" y="837"/>
                    </a:lnTo>
                    <a:lnTo>
                      <a:pt x="773" y="835"/>
                    </a:lnTo>
                    <a:lnTo>
                      <a:pt x="777" y="835"/>
                    </a:lnTo>
                    <a:lnTo>
                      <a:pt x="783" y="835"/>
                    </a:lnTo>
                    <a:lnTo>
                      <a:pt x="789" y="837"/>
                    </a:lnTo>
                    <a:lnTo>
                      <a:pt x="795" y="837"/>
                    </a:lnTo>
                    <a:lnTo>
                      <a:pt x="802" y="837"/>
                    </a:lnTo>
                    <a:lnTo>
                      <a:pt x="811" y="837"/>
                    </a:lnTo>
                    <a:lnTo>
                      <a:pt x="820" y="837"/>
                    </a:lnTo>
                    <a:lnTo>
                      <a:pt x="826" y="837"/>
                    </a:lnTo>
                    <a:lnTo>
                      <a:pt x="832" y="837"/>
                    </a:lnTo>
                    <a:lnTo>
                      <a:pt x="840" y="837"/>
                    </a:lnTo>
                    <a:lnTo>
                      <a:pt x="849" y="835"/>
                    </a:lnTo>
                    <a:lnTo>
                      <a:pt x="857" y="837"/>
                    </a:lnTo>
                    <a:lnTo>
                      <a:pt x="863" y="837"/>
                    </a:lnTo>
                    <a:lnTo>
                      <a:pt x="870" y="837"/>
                    </a:lnTo>
                    <a:lnTo>
                      <a:pt x="876" y="837"/>
                    </a:lnTo>
                    <a:lnTo>
                      <a:pt x="884" y="837"/>
                    </a:lnTo>
                    <a:lnTo>
                      <a:pt x="892" y="837"/>
                    </a:lnTo>
                    <a:lnTo>
                      <a:pt x="899" y="837"/>
                    </a:lnTo>
                    <a:lnTo>
                      <a:pt x="904" y="837"/>
                    </a:lnTo>
                    <a:lnTo>
                      <a:pt x="913" y="837"/>
                    </a:lnTo>
                    <a:lnTo>
                      <a:pt x="920" y="837"/>
                    </a:lnTo>
                    <a:lnTo>
                      <a:pt x="927" y="837"/>
                    </a:lnTo>
                    <a:lnTo>
                      <a:pt x="933" y="837"/>
                    </a:lnTo>
                    <a:lnTo>
                      <a:pt x="937" y="837"/>
                    </a:lnTo>
                    <a:lnTo>
                      <a:pt x="942" y="837"/>
                    </a:lnTo>
                    <a:lnTo>
                      <a:pt x="946" y="837"/>
                    </a:lnTo>
                    <a:lnTo>
                      <a:pt x="952" y="837"/>
                    </a:lnTo>
                    <a:lnTo>
                      <a:pt x="955" y="837"/>
                    </a:lnTo>
                    <a:lnTo>
                      <a:pt x="960" y="837"/>
                    </a:lnTo>
                    <a:lnTo>
                      <a:pt x="964" y="837"/>
                    </a:lnTo>
                    <a:lnTo>
                      <a:pt x="971" y="837"/>
                    </a:lnTo>
                    <a:lnTo>
                      <a:pt x="978" y="837"/>
                    </a:lnTo>
                    <a:lnTo>
                      <a:pt x="984" y="835"/>
                    </a:lnTo>
                    <a:lnTo>
                      <a:pt x="988" y="835"/>
                    </a:lnTo>
                    <a:lnTo>
                      <a:pt x="992" y="835"/>
                    </a:lnTo>
                    <a:lnTo>
                      <a:pt x="996" y="835"/>
                    </a:lnTo>
                    <a:lnTo>
                      <a:pt x="1001" y="835"/>
                    </a:lnTo>
                    <a:lnTo>
                      <a:pt x="1005" y="835"/>
                    </a:lnTo>
                    <a:lnTo>
                      <a:pt x="1010" y="837"/>
                    </a:lnTo>
                    <a:lnTo>
                      <a:pt x="1014" y="835"/>
                    </a:lnTo>
                    <a:lnTo>
                      <a:pt x="1021" y="837"/>
                    </a:lnTo>
                    <a:lnTo>
                      <a:pt x="1028" y="835"/>
                    </a:lnTo>
                    <a:lnTo>
                      <a:pt x="1036" y="835"/>
                    </a:lnTo>
                    <a:lnTo>
                      <a:pt x="1047" y="835"/>
                    </a:lnTo>
                    <a:lnTo>
                      <a:pt x="1056" y="835"/>
                    </a:lnTo>
                    <a:lnTo>
                      <a:pt x="1064" y="835"/>
                    </a:lnTo>
                    <a:lnTo>
                      <a:pt x="1072" y="835"/>
                    </a:lnTo>
                    <a:lnTo>
                      <a:pt x="1080" y="835"/>
                    </a:lnTo>
                    <a:lnTo>
                      <a:pt x="1089" y="835"/>
                    </a:lnTo>
                    <a:lnTo>
                      <a:pt x="1097" y="835"/>
                    </a:lnTo>
                    <a:lnTo>
                      <a:pt x="1103" y="835"/>
                    </a:lnTo>
                    <a:lnTo>
                      <a:pt x="1108" y="837"/>
                    </a:lnTo>
                    <a:lnTo>
                      <a:pt x="1115" y="835"/>
                    </a:lnTo>
                    <a:lnTo>
                      <a:pt x="1123" y="835"/>
                    </a:lnTo>
                    <a:lnTo>
                      <a:pt x="1132" y="837"/>
                    </a:lnTo>
                    <a:lnTo>
                      <a:pt x="1140" y="837"/>
                    </a:lnTo>
                    <a:lnTo>
                      <a:pt x="1147" y="837"/>
                    </a:lnTo>
                    <a:lnTo>
                      <a:pt x="1153" y="837"/>
                    </a:lnTo>
                    <a:lnTo>
                      <a:pt x="1158" y="837"/>
                    </a:lnTo>
                    <a:lnTo>
                      <a:pt x="1164" y="837"/>
                    </a:lnTo>
                    <a:lnTo>
                      <a:pt x="1170" y="837"/>
                    </a:lnTo>
                    <a:lnTo>
                      <a:pt x="1178" y="837"/>
                    </a:lnTo>
                    <a:lnTo>
                      <a:pt x="1188" y="837"/>
                    </a:lnTo>
                    <a:lnTo>
                      <a:pt x="1197" y="837"/>
                    </a:lnTo>
                    <a:lnTo>
                      <a:pt x="1205" y="837"/>
                    </a:lnTo>
                    <a:lnTo>
                      <a:pt x="1214" y="837"/>
                    </a:lnTo>
                    <a:lnTo>
                      <a:pt x="1224" y="837"/>
                    </a:lnTo>
                    <a:lnTo>
                      <a:pt x="1233" y="837"/>
                    </a:lnTo>
                    <a:lnTo>
                      <a:pt x="1242" y="837"/>
                    </a:lnTo>
                    <a:lnTo>
                      <a:pt x="1251" y="837"/>
                    </a:lnTo>
                    <a:lnTo>
                      <a:pt x="1259" y="837"/>
                    </a:lnTo>
                    <a:lnTo>
                      <a:pt x="1267" y="837"/>
                    </a:lnTo>
                    <a:lnTo>
                      <a:pt x="1276" y="837"/>
                    </a:lnTo>
                    <a:lnTo>
                      <a:pt x="1284" y="837"/>
                    </a:lnTo>
                    <a:lnTo>
                      <a:pt x="1290" y="837"/>
                    </a:lnTo>
                    <a:lnTo>
                      <a:pt x="1297" y="837"/>
                    </a:lnTo>
                    <a:lnTo>
                      <a:pt x="1303" y="837"/>
                    </a:lnTo>
                    <a:lnTo>
                      <a:pt x="1309" y="835"/>
                    </a:lnTo>
                    <a:lnTo>
                      <a:pt x="1317" y="835"/>
                    </a:lnTo>
                    <a:lnTo>
                      <a:pt x="1327" y="837"/>
                    </a:lnTo>
                    <a:lnTo>
                      <a:pt x="1334" y="837"/>
                    </a:lnTo>
                    <a:lnTo>
                      <a:pt x="1340" y="837"/>
                    </a:lnTo>
                    <a:lnTo>
                      <a:pt x="1348" y="837"/>
                    </a:lnTo>
                    <a:lnTo>
                      <a:pt x="1354" y="835"/>
                    </a:lnTo>
                    <a:lnTo>
                      <a:pt x="1362" y="835"/>
                    </a:lnTo>
                    <a:lnTo>
                      <a:pt x="1369" y="835"/>
                    </a:lnTo>
                    <a:lnTo>
                      <a:pt x="1377" y="837"/>
                    </a:lnTo>
                    <a:lnTo>
                      <a:pt x="1384" y="837"/>
                    </a:lnTo>
                    <a:lnTo>
                      <a:pt x="1390" y="837"/>
                    </a:lnTo>
                    <a:lnTo>
                      <a:pt x="1394" y="837"/>
                    </a:lnTo>
                    <a:lnTo>
                      <a:pt x="1399" y="837"/>
                    </a:lnTo>
                    <a:lnTo>
                      <a:pt x="1405" y="835"/>
                    </a:lnTo>
                    <a:lnTo>
                      <a:pt x="1412" y="835"/>
                    </a:lnTo>
                    <a:lnTo>
                      <a:pt x="1420" y="835"/>
                    </a:lnTo>
                    <a:lnTo>
                      <a:pt x="1427" y="835"/>
                    </a:lnTo>
                    <a:lnTo>
                      <a:pt x="1434" y="835"/>
                    </a:lnTo>
                    <a:lnTo>
                      <a:pt x="1441" y="835"/>
                    </a:lnTo>
                    <a:lnTo>
                      <a:pt x="1450" y="835"/>
                    </a:lnTo>
                    <a:lnTo>
                      <a:pt x="1456" y="835"/>
                    </a:lnTo>
                    <a:lnTo>
                      <a:pt x="1461" y="835"/>
                    </a:lnTo>
                    <a:lnTo>
                      <a:pt x="1466" y="835"/>
                    </a:lnTo>
                    <a:lnTo>
                      <a:pt x="1469" y="835"/>
                    </a:lnTo>
                    <a:lnTo>
                      <a:pt x="1472" y="835"/>
                    </a:lnTo>
                    <a:lnTo>
                      <a:pt x="1477" y="835"/>
                    </a:lnTo>
                    <a:lnTo>
                      <a:pt x="1481" y="835"/>
                    </a:lnTo>
                    <a:lnTo>
                      <a:pt x="1487" y="835"/>
                    </a:lnTo>
                    <a:lnTo>
                      <a:pt x="1495" y="835"/>
                    </a:lnTo>
                    <a:lnTo>
                      <a:pt x="1504" y="834"/>
                    </a:lnTo>
                    <a:lnTo>
                      <a:pt x="1511" y="834"/>
                    </a:lnTo>
                    <a:lnTo>
                      <a:pt x="1515" y="834"/>
                    </a:lnTo>
                    <a:lnTo>
                      <a:pt x="1518" y="834"/>
                    </a:lnTo>
                    <a:lnTo>
                      <a:pt x="1520" y="834"/>
                    </a:lnTo>
                    <a:lnTo>
                      <a:pt x="1522" y="834"/>
                    </a:lnTo>
                    <a:lnTo>
                      <a:pt x="1525" y="834"/>
                    </a:lnTo>
                    <a:lnTo>
                      <a:pt x="1527" y="834"/>
                    </a:lnTo>
                    <a:lnTo>
                      <a:pt x="1529" y="834"/>
                    </a:lnTo>
                    <a:lnTo>
                      <a:pt x="1531" y="834"/>
                    </a:lnTo>
                    <a:lnTo>
                      <a:pt x="1534" y="834"/>
                    </a:lnTo>
                    <a:lnTo>
                      <a:pt x="1535" y="834"/>
                    </a:lnTo>
                    <a:lnTo>
                      <a:pt x="1537" y="833"/>
                    </a:lnTo>
                    <a:lnTo>
                      <a:pt x="1539" y="833"/>
                    </a:lnTo>
                    <a:lnTo>
                      <a:pt x="1542" y="833"/>
                    </a:lnTo>
                    <a:lnTo>
                      <a:pt x="1543" y="833"/>
                    </a:lnTo>
                    <a:lnTo>
                      <a:pt x="1545" y="833"/>
                    </a:lnTo>
                    <a:lnTo>
                      <a:pt x="1546" y="833"/>
                    </a:lnTo>
                    <a:lnTo>
                      <a:pt x="1548" y="831"/>
                    </a:lnTo>
                    <a:lnTo>
                      <a:pt x="1549" y="831"/>
                    </a:lnTo>
                    <a:lnTo>
                      <a:pt x="1552" y="831"/>
                    </a:lnTo>
                    <a:lnTo>
                      <a:pt x="1553" y="831"/>
                    </a:lnTo>
                    <a:lnTo>
                      <a:pt x="1555" y="831"/>
                    </a:lnTo>
                    <a:lnTo>
                      <a:pt x="1556" y="831"/>
                    </a:lnTo>
                    <a:lnTo>
                      <a:pt x="1557" y="830"/>
                    </a:lnTo>
                    <a:lnTo>
                      <a:pt x="1559" y="830"/>
                    </a:lnTo>
                    <a:lnTo>
                      <a:pt x="1560" y="830"/>
                    </a:lnTo>
                    <a:lnTo>
                      <a:pt x="1561" y="830"/>
                    </a:lnTo>
                    <a:lnTo>
                      <a:pt x="1562" y="830"/>
                    </a:lnTo>
                    <a:lnTo>
                      <a:pt x="1563" y="830"/>
                    </a:lnTo>
                    <a:lnTo>
                      <a:pt x="1564" y="830"/>
                    </a:lnTo>
                    <a:lnTo>
                      <a:pt x="1565" y="830"/>
                    </a:lnTo>
                    <a:lnTo>
                      <a:pt x="1566" y="829"/>
                    </a:lnTo>
                    <a:lnTo>
                      <a:pt x="1568" y="829"/>
                    </a:lnTo>
                    <a:lnTo>
                      <a:pt x="1569" y="829"/>
                    </a:lnTo>
                    <a:lnTo>
                      <a:pt x="1570" y="829"/>
                    </a:lnTo>
                    <a:lnTo>
                      <a:pt x="1571" y="829"/>
                    </a:lnTo>
                    <a:lnTo>
                      <a:pt x="1572" y="829"/>
                    </a:lnTo>
                    <a:lnTo>
                      <a:pt x="1573" y="827"/>
                    </a:lnTo>
                    <a:lnTo>
                      <a:pt x="1574" y="827"/>
                    </a:lnTo>
                    <a:lnTo>
                      <a:pt x="1576" y="827"/>
                    </a:lnTo>
                    <a:lnTo>
                      <a:pt x="1577" y="827"/>
                    </a:lnTo>
                    <a:lnTo>
                      <a:pt x="1578" y="827"/>
                    </a:lnTo>
                    <a:lnTo>
                      <a:pt x="1579" y="826"/>
                    </a:lnTo>
                    <a:lnTo>
                      <a:pt x="1580" y="826"/>
                    </a:lnTo>
                    <a:lnTo>
                      <a:pt x="1581" y="826"/>
                    </a:lnTo>
                    <a:lnTo>
                      <a:pt x="1582" y="826"/>
                    </a:lnTo>
                    <a:lnTo>
                      <a:pt x="1583" y="826"/>
                    </a:lnTo>
                    <a:lnTo>
                      <a:pt x="1585" y="826"/>
                    </a:lnTo>
                    <a:lnTo>
                      <a:pt x="1585" y="824"/>
                    </a:lnTo>
                    <a:lnTo>
                      <a:pt x="1586" y="824"/>
                    </a:lnTo>
                    <a:lnTo>
                      <a:pt x="1587" y="824"/>
                    </a:lnTo>
                    <a:lnTo>
                      <a:pt x="1588" y="824"/>
                    </a:lnTo>
                    <a:lnTo>
                      <a:pt x="1589" y="824"/>
                    </a:lnTo>
                    <a:lnTo>
                      <a:pt x="1590" y="824"/>
                    </a:lnTo>
                    <a:lnTo>
                      <a:pt x="1590" y="823"/>
                    </a:lnTo>
                    <a:lnTo>
                      <a:pt x="1591" y="823"/>
                    </a:lnTo>
                    <a:lnTo>
                      <a:pt x="1593" y="823"/>
                    </a:lnTo>
                    <a:lnTo>
                      <a:pt x="1594" y="823"/>
                    </a:lnTo>
                    <a:lnTo>
                      <a:pt x="1595" y="823"/>
                    </a:lnTo>
                    <a:lnTo>
                      <a:pt x="1596" y="822"/>
                    </a:lnTo>
                    <a:lnTo>
                      <a:pt x="1597" y="822"/>
                    </a:lnTo>
                    <a:lnTo>
                      <a:pt x="1598" y="822"/>
                    </a:lnTo>
                    <a:lnTo>
                      <a:pt x="1599" y="820"/>
                    </a:lnTo>
                    <a:lnTo>
                      <a:pt x="1600" y="820"/>
                    </a:lnTo>
                    <a:lnTo>
                      <a:pt x="1602" y="820"/>
                    </a:lnTo>
                    <a:lnTo>
                      <a:pt x="1603" y="819"/>
                    </a:lnTo>
                    <a:lnTo>
                      <a:pt x="1604" y="819"/>
                    </a:lnTo>
                    <a:lnTo>
                      <a:pt x="1605" y="819"/>
                    </a:lnTo>
                    <a:lnTo>
                      <a:pt x="1606" y="818"/>
                    </a:lnTo>
                    <a:lnTo>
                      <a:pt x="1607" y="818"/>
                    </a:lnTo>
                    <a:lnTo>
                      <a:pt x="1608" y="818"/>
                    </a:lnTo>
                    <a:lnTo>
                      <a:pt x="1610" y="816"/>
                    </a:lnTo>
                    <a:lnTo>
                      <a:pt x="1611" y="816"/>
                    </a:lnTo>
                    <a:lnTo>
                      <a:pt x="1612" y="816"/>
                    </a:lnTo>
                    <a:lnTo>
                      <a:pt x="1613" y="815"/>
                    </a:lnTo>
                    <a:lnTo>
                      <a:pt x="1614" y="815"/>
                    </a:lnTo>
                    <a:lnTo>
                      <a:pt x="1615" y="815"/>
                    </a:lnTo>
                    <a:lnTo>
                      <a:pt x="1616" y="814"/>
                    </a:lnTo>
                    <a:lnTo>
                      <a:pt x="1617" y="814"/>
                    </a:lnTo>
                    <a:lnTo>
                      <a:pt x="1619" y="814"/>
                    </a:lnTo>
                    <a:lnTo>
                      <a:pt x="1619" y="812"/>
                    </a:lnTo>
                    <a:lnTo>
                      <a:pt x="1620" y="812"/>
                    </a:lnTo>
                    <a:lnTo>
                      <a:pt x="1621" y="811"/>
                    </a:lnTo>
                    <a:lnTo>
                      <a:pt x="1622" y="811"/>
                    </a:lnTo>
                    <a:lnTo>
                      <a:pt x="1623" y="811"/>
                    </a:lnTo>
                    <a:lnTo>
                      <a:pt x="1623" y="809"/>
                    </a:lnTo>
                    <a:lnTo>
                      <a:pt x="1624" y="809"/>
                    </a:lnTo>
                    <a:lnTo>
                      <a:pt x="1625" y="809"/>
                    </a:lnTo>
                    <a:lnTo>
                      <a:pt x="1627" y="808"/>
                    </a:lnTo>
                    <a:lnTo>
                      <a:pt x="1628" y="808"/>
                    </a:lnTo>
                    <a:lnTo>
                      <a:pt x="1629" y="807"/>
                    </a:lnTo>
                    <a:lnTo>
                      <a:pt x="1630" y="807"/>
                    </a:lnTo>
                    <a:lnTo>
                      <a:pt x="1631" y="805"/>
                    </a:lnTo>
                    <a:lnTo>
                      <a:pt x="1632" y="805"/>
                    </a:lnTo>
                    <a:lnTo>
                      <a:pt x="1633" y="805"/>
                    </a:lnTo>
                    <a:lnTo>
                      <a:pt x="1633" y="804"/>
                    </a:lnTo>
                    <a:lnTo>
                      <a:pt x="1634" y="804"/>
                    </a:lnTo>
                    <a:lnTo>
                      <a:pt x="1636" y="803"/>
                    </a:lnTo>
                    <a:lnTo>
                      <a:pt x="1637" y="803"/>
                    </a:lnTo>
                    <a:lnTo>
                      <a:pt x="1638" y="801"/>
                    </a:lnTo>
                    <a:lnTo>
                      <a:pt x="1639" y="800"/>
                    </a:lnTo>
                    <a:lnTo>
                      <a:pt x="1640" y="800"/>
                    </a:lnTo>
                    <a:lnTo>
                      <a:pt x="1641" y="799"/>
                    </a:lnTo>
                    <a:lnTo>
                      <a:pt x="1642" y="797"/>
                    </a:lnTo>
                    <a:lnTo>
                      <a:pt x="1644" y="796"/>
                    </a:lnTo>
                    <a:lnTo>
                      <a:pt x="1645" y="796"/>
                    </a:lnTo>
                    <a:lnTo>
                      <a:pt x="1646" y="794"/>
                    </a:lnTo>
                    <a:lnTo>
                      <a:pt x="1647" y="793"/>
                    </a:lnTo>
                    <a:lnTo>
                      <a:pt x="1648" y="793"/>
                    </a:lnTo>
                    <a:lnTo>
                      <a:pt x="1649" y="792"/>
                    </a:lnTo>
                    <a:lnTo>
                      <a:pt x="1649" y="790"/>
                    </a:lnTo>
                    <a:lnTo>
                      <a:pt x="1650" y="790"/>
                    </a:lnTo>
                    <a:lnTo>
                      <a:pt x="1651" y="789"/>
                    </a:lnTo>
                    <a:lnTo>
                      <a:pt x="1653" y="788"/>
                    </a:lnTo>
                    <a:lnTo>
                      <a:pt x="1654" y="788"/>
                    </a:lnTo>
                    <a:lnTo>
                      <a:pt x="1654" y="786"/>
                    </a:lnTo>
                    <a:lnTo>
                      <a:pt x="1655" y="785"/>
                    </a:lnTo>
                    <a:lnTo>
                      <a:pt x="1656" y="785"/>
                    </a:lnTo>
                    <a:lnTo>
                      <a:pt x="1657" y="783"/>
                    </a:lnTo>
                    <a:lnTo>
                      <a:pt x="1658" y="782"/>
                    </a:lnTo>
                    <a:lnTo>
                      <a:pt x="1659" y="781"/>
                    </a:lnTo>
                    <a:lnTo>
                      <a:pt x="1661" y="779"/>
                    </a:lnTo>
                    <a:lnTo>
                      <a:pt x="1662" y="778"/>
                    </a:lnTo>
                    <a:lnTo>
                      <a:pt x="1663" y="777"/>
                    </a:lnTo>
                    <a:lnTo>
                      <a:pt x="1664" y="775"/>
                    </a:lnTo>
                    <a:lnTo>
                      <a:pt x="1665" y="773"/>
                    </a:lnTo>
                    <a:lnTo>
                      <a:pt x="1666" y="771"/>
                    </a:lnTo>
                    <a:lnTo>
                      <a:pt x="1667" y="770"/>
                    </a:lnTo>
                    <a:lnTo>
                      <a:pt x="1668" y="768"/>
                    </a:lnTo>
                    <a:lnTo>
                      <a:pt x="1670" y="767"/>
                    </a:lnTo>
                    <a:lnTo>
                      <a:pt x="1670" y="766"/>
                    </a:lnTo>
                    <a:lnTo>
                      <a:pt x="1671" y="766"/>
                    </a:lnTo>
                    <a:lnTo>
                      <a:pt x="1671" y="764"/>
                    </a:lnTo>
                    <a:lnTo>
                      <a:pt x="1672" y="764"/>
                    </a:lnTo>
                    <a:lnTo>
                      <a:pt x="1672" y="763"/>
                    </a:lnTo>
                    <a:lnTo>
                      <a:pt x="1673" y="762"/>
                    </a:lnTo>
                    <a:lnTo>
                      <a:pt x="1674" y="760"/>
                    </a:lnTo>
                    <a:lnTo>
                      <a:pt x="1675" y="759"/>
                    </a:lnTo>
                    <a:lnTo>
                      <a:pt x="1675" y="758"/>
                    </a:lnTo>
                    <a:lnTo>
                      <a:pt x="1676" y="758"/>
                    </a:lnTo>
                    <a:lnTo>
                      <a:pt x="1676" y="756"/>
                    </a:lnTo>
                    <a:lnTo>
                      <a:pt x="1678" y="755"/>
                    </a:lnTo>
                    <a:lnTo>
                      <a:pt x="1678" y="753"/>
                    </a:lnTo>
                    <a:lnTo>
                      <a:pt x="1679" y="753"/>
                    </a:lnTo>
                    <a:lnTo>
                      <a:pt x="1679" y="752"/>
                    </a:lnTo>
                    <a:lnTo>
                      <a:pt x="1680" y="751"/>
                    </a:lnTo>
                    <a:lnTo>
                      <a:pt x="1680" y="749"/>
                    </a:lnTo>
                    <a:lnTo>
                      <a:pt x="1681" y="749"/>
                    </a:lnTo>
                    <a:lnTo>
                      <a:pt x="1681" y="748"/>
                    </a:lnTo>
                    <a:lnTo>
                      <a:pt x="1682" y="747"/>
                    </a:lnTo>
                    <a:lnTo>
                      <a:pt x="1683" y="745"/>
                    </a:lnTo>
                    <a:lnTo>
                      <a:pt x="1684" y="742"/>
                    </a:lnTo>
                    <a:lnTo>
                      <a:pt x="1686" y="740"/>
                    </a:lnTo>
                    <a:lnTo>
                      <a:pt x="1687" y="738"/>
                    </a:lnTo>
                    <a:lnTo>
                      <a:pt x="1688" y="736"/>
                    </a:lnTo>
                    <a:lnTo>
                      <a:pt x="1689" y="732"/>
                    </a:lnTo>
                    <a:lnTo>
                      <a:pt x="1690" y="729"/>
                    </a:lnTo>
                    <a:lnTo>
                      <a:pt x="1692" y="726"/>
                    </a:lnTo>
                    <a:lnTo>
                      <a:pt x="1693" y="723"/>
                    </a:lnTo>
                    <a:lnTo>
                      <a:pt x="1695" y="721"/>
                    </a:lnTo>
                    <a:lnTo>
                      <a:pt x="1696" y="717"/>
                    </a:lnTo>
                    <a:lnTo>
                      <a:pt x="1697" y="714"/>
                    </a:lnTo>
                    <a:lnTo>
                      <a:pt x="1698" y="711"/>
                    </a:lnTo>
                    <a:lnTo>
                      <a:pt x="1699" y="707"/>
                    </a:lnTo>
                    <a:lnTo>
                      <a:pt x="1700" y="704"/>
                    </a:lnTo>
                    <a:lnTo>
                      <a:pt x="1701" y="701"/>
                    </a:lnTo>
                    <a:lnTo>
                      <a:pt x="1703" y="697"/>
                    </a:lnTo>
                    <a:lnTo>
                      <a:pt x="1705" y="695"/>
                    </a:lnTo>
                    <a:lnTo>
                      <a:pt x="1705" y="691"/>
                    </a:lnTo>
                    <a:lnTo>
                      <a:pt x="1706" y="688"/>
                    </a:lnTo>
                    <a:lnTo>
                      <a:pt x="1707" y="684"/>
                    </a:lnTo>
                    <a:lnTo>
                      <a:pt x="1708" y="681"/>
                    </a:lnTo>
                    <a:lnTo>
                      <a:pt x="1709" y="678"/>
                    </a:lnTo>
                    <a:lnTo>
                      <a:pt x="1710" y="674"/>
                    </a:lnTo>
                    <a:lnTo>
                      <a:pt x="1712" y="670"/>
                    </a:lnTo>
                    <a:lnTo>
                      <a:pt x="1713" y="666"/>
                    </a:lnTo>
                    <a:lnTo>
                      <a:pt x="1715" y="662"/>
                    </a:lnTo>
                    <a:lnTo>
                      <a:pt x="1716" y="656"/>
                    </a:lnTo>
                    <a:lnTo>
                      <a:pt x="1717" y="651"/>
                    </a:lnTo>
                    <a:lnTo>
                      <a:pt x="1718" y="645"/>
                    </a:lnTo>
                    <a:lnTo>
                      <a:pt x="1721" y="640"/>
                    </a:lnTo>
                    <a:lnTo>
                      <a:pt x="1722" y="635"/>
                    </a:lnTo>
                    <a:lnTo>
                      <a:pt x="1723" y="629"/>
                    </a:lnTo>
                    <a:lnTo>
                      <a:pt x="1724" y="624"/>
                    </a:lnTo>
                    <a:lnTo>
                      <a:pt x="1725" y="618"/>
                    </a:lnTo>
                    <a:lnTo>
                      <a:pt x="1726" y="613"/>
                    </a:lnTo>
                    <a:lnTo>
                      <a:pt x="1727" y="606"/>
                    </a:lnTo>
                    <a:lnTo>
                      <a:pt x="1730" y="600"/>
                    </a:lnTo>
                    <a:lnTo>
                      <a:pt x="1731" y="595"/>
                    </a:lnTo>
                    <a:lnTo>
                      <a:pt x="1732" y="588"/>
                    </a:lnTo>
                    <a:lnTo>
                      <a:pt x="1733" y="583"/>
                    </a:lnTo>
                    <a:lnTo>
                      <a:pt x="1734" y="576"/>
                    </a:lnTo>
                    <a:lnTo>
                      <a:pt x="1735" y="569"/>
                    </a:lnTo>
                    <a:lnTo>
                      <a:pt x="1737" y="563"/>
                    </a:lnTo>
                    <a:lnTo>
                      <a:pt x="1738" y="557"/>
                    </a:lnTo>
                    <a:lnTo>
                      <a:pt x="1739" y="551"/>
                    </a:lnTo>
                    <a:lnTo>
                      <a:pt x="1740" y="544"/>
                    </a:lnTo>
                    <a:lnTo>
                      <a:pt x="1741" y="537"/>
                    </a:lnTo>
                    <a:lnTo>
                      <a:pt x="1742" y="531"/>
                    </a:lnTo>
                    <a:lnTo>
                      <a:pt x="1743" y="524"/>
                    </a:lnTo>
                    <a:lnTo>
                      <a:pt x="1744" y="517"/>
                    </a:lnTo>
                    <a:lnTo>
                      <a:pt x="1744" y="509"/>
                    </a:lnTo>
                    <a:lnTo>
                      <a:pt x="1746" y="502"/>
                    </a:lnTo>
                    <a:lnTo>
                      <a:pt x="1747" y="495"/>
                    </a:lnTo>
                    <a:lnTo>
                      <a:pt x="1748" y="488"/>
                    </a:lnTo>
                    <a:lnTo>
                      <a:pt x="1749" y="481"/>
                    </a:lnTo>
                    <a:lnTo>
                      <a:pt x="1750" y="473"/>
                    </a:lnTo>
                    <a:lnTo>
                      <a:pt x="1751" y="466"/>
                    </a:lnTo>
                    <a:lnTo>
                      <a:pt x="1752" y="460"/>
                    </a:lnTo>
                    <a:lnTo>
                      <a:pt x="1754" y="451"/>
                    </a:lnTo>
                    <a:lnTo>
                      <a:pt x="1755" y="443"/>
                    </a:lnTo>
                    <a:lnTo>
                      <a:pt x="1755" y="435"/>
                    </a:lnTo>
                    <a:lnTo>
                      <a:pt x="1756" y="427"/>
                    </a:lnTo>
                    <a:lnTo>
                      <a:pt x="1757" y="419"/>
                    </a:lnTo>
                    <a:lnTo>
                      <a:pt x="1758" y="412"/>
                    </a:lnTo>
                    <a:lnTo>
                      <a:pt x="1759" y="404"/>
                    </a:lnTo>
                    <a:lnTo>
                      <a:pt x="1759" y="395"/>
                    </a:lnTo>
                    <a:lnTo>
                      <a:pt x="1760" y="387"/>
                    </a:lnTo>
                    <a:lnTo>
                      <a:pt x="1761" y="379"/>
                    </a:lnTo>
                    <a:lnTo>
                      <a:pt x="1763" y="371"/>
                    </a:lnTo>
                    <a:lnTo>
                      <a:pt x="1764" y="361"/>
                    </a:lnTo>
                    <a:lnTo>
                      <a:pt x="1764" y="353"/>
                    </a:lnTo>
                    <a:lnTo>
                      <a:pt x="1765" y="345"/>
                    </a:lnTo>
                    <a:lnTo>
                      <a:pt x="1766" y="335"/>
                    </a:lnTo>
                    <a:lnTo>
                      <a:pt x="1767" y="326"/>
                    </a:lnTo>
                    <a:lnTo>
                      <a:pt x="1768" y="317"/>
                    </a:lnTo>
                    <a:lnTo>
                      <a:pt x="1768" y="309"/>
                    </a:lnTo>
                    <a:lnTo>
                      <a:pt x="1769" y="305"/>
                    </a:lnTo>
                    <a:lnTo>
                      <a:pt x="1769" y="301"/>
                    </a:lnTo>
                    <a:lnTo>
                      <a:pt x="1769" y="298"/>
                    </a:lnTo>
                    <a:lnTo>
                      <a:pt x="1769" y="296"/>
                    </a:lnTo>
                    <a:lnTo>
                      <a:pt x="1769" y="294"/>
                    </a:lnTo>
                    <a:lnTo>
                      <a:pt x="1771" y="291"/>
                    </a:lnTo>
                    <a:lnTo>
                      <a:pt x="1771" y="290"/>
                    </a:lnTo>
                    <a:lnTo>
                      <a:pt x="1771" y="289"/>
                    </a:lnTo>
                    <a:lnTo>
                      <a:pt x="1771" y="285"/>
                    </a:lnTo>
                    <a:lnTo>
                      <a:pt x="1772" y="281"/>
                    </a:lnTo>
                    <a:lnTo>
                      <a:pt x="1772" y="279"/>
                    </a:lnTo>
                    <a:lnTo>
                      <a:pt x="1772" y="278"/>
                    </a:lnTo>
                    <a:lnTo>
                      <a:pt x="1772" y="274"/>
                    </a:lnTo>
                    <a:lnTo>
                      <a:pt x="1772" y="272"/>
                    </a:lnTo>
                    <a:lnTo>
                      <a:pt x="1772" y="270"/>
                    </a:lnTo>
                    <a:lnTo>
                      <a:pt x="1773" y="268"/>
                    </a:lnTo>
                    <a:lnTo>
                      <a:pt x="1773" y="267"/>
                    </a:lnTo>
                    <a:lnTo>
                      <a:pt x="1773" y="263"/>
                    </a:lnTo>
                    <a:lnTo>
                      <a:pt x="1773" y="261"/>
                    </a:lnTo>
                    <a:lnTo>
                      <a:pt x="1773" y="259"/>
                    </a:lnTo>
                    <a:lnTo>
                      <a:pt x="1773" y="257"/>
                    </a:lnTo>
                    <a:lnTo>
                      <a:pt x="1774" y="255"/>
                    </a:lnTo>
                    <a:lnTo>
                      <a:pt x="1774" y="252"/>
                    </a:lnTo>
                    <a:lnTo>
                      <a:pt x="1774" y="250"/>
                    </a:lnTo>
                    <a:lnTo>
                      <a:pt x="1774" y="248"/>
                    </a:lnTo>
                    <a:lnTo>
                      <a:pt x="1774" y="245"/>
                    </a:lnTo>
                    <a:lnTo>
                      <a:pt x="1775" y="244"/>
                    </a:lnTo>
                    <a:lnTo>
                      <a:pt x="1775" y="240"/>
                    </a:lnTo>
                    <a:lnTo>
                      <a:pt x="1775" y="238"/>
                    </a:lnTo>
                    <a:lnTo>
                      <a:pt x="1775" y="235"/>
                    </a:lnTo>
                    <a:lnTo>
                      <a:pt x="1775" y="233"/>
                    </a:lnTo>
                    <a:lnTo>
                      <a:pt x="1775" y="231"/>
                    </a:lnTo>
                    <a:lnTo>
                      <a:pt x="1776" y="229"/>
                    </a:lnTo>
                    <a:lnTo>
                      <a:pt x="1776" y="223"/>
                    </a:lnTo>
                    <a:lnTo>
                      <a:pt x="1777" y="212"/>
                    </a:lnTo>
                    <a:lnTo>
                      <a:pt x="1777" y="204"/>
                    </a:lnTo>
                    <a:lnTo>
                      <a:pt x="1778" y="194"/>
                    </a:lnTo>
                    <a:lnTo>
                      <a:pt x="1780" y="183"/>
                    </a:lnTo>
                    <a:lnTo>
                      <a:pt x="1780" y="174"/>
                    </a:lnTo>
                    <a:lnTo>
                      <a:pt x="1781" y="164"/>
                    </a:lnTo>
                    <a:lnTo>
                      <a:pt x="1782" y="155"/>
                    </a:lnTo>
                    <a:lnTo>
                      <a:pt x="1782" y="145"/>
                    </a:lnTo>
                    <a:lnTo>
                      <a:pt x="1783" y="134"/>
                    </a:lnTo>
                    <a:lnTo>
                      <a:pt x="1784" y="126"/>
                    </a:lnTo>
                    <a:lnTo>
                      <a:pt x="1784" y="115"/>
                    </a:lnTo>
                    <a:lnTo>
                      <a:pt x="1785" y="104"/>
                    </a:lnTo>
                    <a:lnTo>
                      <a:pt x="1786" y="93"/>
                    </a:lnTo>
                    <a:lnTo>
                      <a:pt x="1786" y="82"/>
                    </a:lnTo>
                    <a:lnTo>
                      <a:pt x="1788" y="70"/>
                    </a:lnTo>
                    <a:lnTo>
                      <a:pt x="1788" y="59"/>
                    </a:lnTo>
                    <a:lnTo>
                      <a:pt x="1789" y="48"/>
                    </a:lnTo>
                    <a:lnTo>
                      <a:pt x="1790" y="39"/>
                    </a:lnTo>
                    <a:lnTo>
                      <a:pt x="1790" y="28"/>
                    </a:lnTo>
                    <a:lnTo>
                      <a:pt x="1791" y="19"/>
                    </a:lnTo>
                    <a:lnTo>
                      <a:pt x="1791" y="14"/>
                    </a:lnTo>
                    <a:lnTo>
                      <a:pt x="1791" y="10"/>
                    </a:lnTo>
                    <a:lnTo>
                      <a:pt x="1792" y="4"/>
                    </a:lnTo>
                    <a:lnTo>
                      <a:pt x="1792" y="0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6" name="Freeform 838">
                <a:extLst>
                  <a:ext uri="{FF2B5EF4-FFF2-40B4-BE49-F238E27FC236}">
                    <a16:creationId xmlns:a16="http://schemas.microsoft.com/office/drawing/2014/main" id="{03B67478-8293-489F-B09B-1BF7C86442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86200" y="3081338"/>
                <a:ext cx="38100" cy="1963737"/>
              </a:xfrm>
              <a:custGeom>
                <a:avLst/>
                <a:gdLst>
                  <a:gd name="T0" fmla="*/ 2 w 119"/>
                  <a:gd name="T1" fmla="*/ 3681 h 3712"/>
                  <a:gd name="T2" fmla="*/ 3 w 119"/>
                  <a:gd name="T3" fmla="*/ 3647 h 3712"/>
                  <a:gd name="T4" fmla="*/ 6 w 119"/>
                  <a:gd name="T5" fmla="*/ 3611 h 3712"/>
                  <a:gd name="T6" fmla="*/ 8 w 119"/>
                  <a:gd name="T7" fmla="*/ 3574 h 3712"/>
                  <a:gd name="T8" fmla="*/ 9 w 119"/>
                  <a:gd name="T9" fmla="*/ 3537 h 3712"/>
                  <a:gd name="T10" fmla="*/ 11 w 119"/>
                  <a:gd name="T11" fmla="*/ 3498 h 3712"/>
                  <a:gd name="T12" fmla="*/ 14 w 119"/>
                  <a:gd name="T13" fmla="*/ 3458 h 3712"/>
                  <a:gd name="T14" fmla="*/ 16 w 119"/>
                  <a:gd name="T15" fmla="*/ 3417 h 3712"/>
                  <a:gd name="T16" fmla="*/ 18 w 119"/>
                  <a:gd name="T17" fmla="*/ 3376 h 3712"/>
                  <a:gd name="T18" fmla="*/ 19 w 119"/>
                  <a:gd name="T19" fmla="*/ 3334 h 3712"/>
                  <a:gd name="T20" fmla="*/ 22 w 119"/>
                  <a:gd name="T21" fmla="*/ 3293 h 3712"/>
                  <a:gd name="T22" fmla="*/ 24 w 119"/>
                  <a:gd name="T23" fmla="*/ 3248 h 3712"/>
                  <a:gd name="T24" fmla="*/ 25 w 119"/>
                  <a:gd name="T25" fmla="*/ 3204 h 3712"/>
                  <a:gd name="T26" fmla="*/ 27 w 119"/>
                  <a:gd name="T27" fmla="*/ 3159 h 3712"/>
                  <a:gd name="T28" fmla="*/ 28 w 119"/>
                  <a:gd name="T29" fmla="*/ 3111 h 3712"/>
                  <a:gd name="T30" fmla="*/ 31 w 119"/>
                  <a:gd name="T31" fmla="*/ 3059 h 3712"/>
                  <a:gd name="T32" fmla="*/ 33 w 119"/>
                  <a:gd name="T33" fmla="*/ 3006 h 3712"/>
                  <a:gd name="T34" fmla="*/ 35 w 119"/>
                  <a:gd name="T35" fmla="*/ 2952 h 3712"/>
                  <a:gd name="T36" fmla="*/ 36 w 119"/>
                  <a:gd name="T37" fmla="*/ 2898 h 3712"/>
                  <a:gd name="T38" fmla="*/ 39 w 119"/>
                  <a:gd name="T39" fmla="*/ 2842 h 3712"/>
                  <a:gd name="T40" fmla="*/ 41 w 119"/>
                  <a:gd name="T41" fmla="*/ 2791 h 3712"/>
                  <a:gd name="T42" fmla="*/ 42 w 119"/>
                  <a:gd name="T43" fmla="*/ 2735 h 3712"/>
                  <a:gd name="T44" fmla="*/ 44 w 119"/>
                  <a:gd name="T45" fmla="*/ 2678 h 3712"/>
                  <a:gd name="T46" fmla="*/ 47 w 119"/>
                  <a:gd name="T47" fmla="*/ 2618 h 3712"/>
                  <a:gd name="T48" fmla="*/ 48 w 119"/>
                  <a:gd name="T49" fmla="*/ 2566 h 3712"/>
                  <a:gd name="T50" fmla="*/ 50 w 119"/>
                  <a:gd name="T51" fmla="*/ 2503 h 3712"/>
                  <a:gd name="T52" fmla="*/ 52 w 119"/>
                  <a:gd name="T53" fmla="*/ 2439 h 3712"/>
                  <a:gd name="T54" fmla="*/ 53 w 119"/>
                  <a:gd name="T55" fmla="*/ 2381 h 3712"/>
                  <a:gd name="T56" fmla="*/ 56 w 119"/>
                  <a:gd name="T57" fmla="*/ 2314 h 3712"/>
                  <a:gd name="T58" fmla="*/ 58 w 119"/>
                  <a:gd name="T59" fmla="*/ 2247 h 3712"/>
                  <a:gd name="T60" fmla="*/ 60 w 119"/>
                  <a:gd name="T61" fmla="*/ 2177 h 3712"/>
                  <a:gd name="T62" fmla="*/ 61 w 119"/>
                  <a:gd name="T63" fmla="*/ 2116 h 3712"/>
                  <a:gd name="T64" fmla="*/ 64 w 119"/>
                  <a:gd name="T65" fmla="*/ 2050 h 3712"/>
                  <a:gd name="T66" fmla="*/ 65 w 119"/>
                  <a:gd name="T67" fmla="*/ 1987 h 3712"/>
                  <a:gd name="T68" fmla="*/ 67 w 119"/>
                  <a:gd name="T69" fmla="*/ 1927 h 3712"/>
                  <a:gd name="T70" fmla="*/ 68 w 119"/>
                  <a:gd name="T71" fmla="*/ 1855 h 3712"/>
                  <a:gd name="T72" fmla="*/ 70 w 119"/>
                  <a:gd name="T73" fmla="*/ 1784 h 3712"/>
                  <a:gd name="T74" fmla="*/ 73 w 119"/>
                  <a:gd name="T75" fmla="*/ 1724 h 3712"/>
                  <a:gd name="T76" fmla="*/ 74 w 119"/>
                  <a:gd name="T77" fmla="*/ 1659 h 3712"/>
                  <a:gd name="T78" fmla="*/ 76 w 119"/>
                  <a:gd name="T79" fmla="*/ 1599 h 3712"/>
                  <a:gd name="T80" fmla="*/ 77 w 119"/>
                  <a:gd name="T81" fmla="*/ 1538 h 3712"/>
                  <a:gd name="T82" fmla="*/ 79 w 119"/>
                  <a:gd name="T83" fmla="*/ 1474 h 3712"/>
                  <a:gd name="T84" fmla="*/ 81 w 119"/>
                  <a:gd name="T85" fmla="*/ 1408 h 3712"/>
                  <a:gd name="T86" fmla="*/ 83 w 119"/>
                  <a:gd name="T87" fmla="*/ 1340 h 3712"/>
                  <a:gd name="T88" fmla="*/ 84 w 119"/>
                  <a:gd name="T89" fmla="*/ 1270 h 3712"/>
                  <a:gd name="T90" fmla="*/ 86 w 119"/>
                  <a:gd name="T91" fmla="*/ 1187 h 3712"/>
                  <a:gd name="T92" fmla="*/ 89 w 119"/>
                  <a:gd name="T93" fmla="*/ 1117 h 3712"/>
                  <a:gd name="T94" fmla="*/ 91 w 119"/>
                  <a:gd name="T95" fmla="*/ 1039 h 3712"/>
                  <a:gd name="T96" fmla="*/ 92 w 119"/>
                  <a:gd name="T97" fmla="*/ 969 h 3712"/>
                  <a:gd name="T98" fmla="*/ 94 w 119"/>
                  <a:gd name="T99" fmla="*/ 901 h 3712"/>
                  <a:gd name="T100" fmla="*/ 96 w 119"/>
                  <a:gd name="T101" fmla="*/ 827 h 3712"/>
                  <a:gd name="T102" fmla="*/ 98 w 119"/>
                  <a:gd name="T103" fmla="*/ 742 h 3712"/>
                  <a:gd name="T104" fmla="*/ 100 w 119"/>
                  <a:gd name="T105" fmla="*/ 669 h 3712"/>
                  <a:gd name="T106" fmla="*/ 102 w 119"/>
                  <a:gd name="T107" fmla="*/ 604 h 3712"/>
                  <a:gd name="T108" fmla="*/ 104 w 119"/>
                  <a:gd name="T109" fmla="*/ 535 h 3712"/>
                  <a:gd name="T110" fmla="*/ 106 w 119"/>
                  <a:gd name="T111" fmla="*/ 469 h 3712"/>
                  <a:gd name="T112" fmla="*/ 108 w 119"/>
                  <a:gd name="T113" fmla="*/ 412 h 3712"/>
                  <a:gd name="T114" fmla="*/ 109 w 119"/>
                  <a:gd name="T115" fmla="*/ 345 h 3712"/>
                  <a:gd name="T116" fmla="*/ 111 w 119"/>
                  <a:gd name="T117" fmla="*/ 293 h 3712"/>
                  <a:gd name="T118" fmla="*/ 112 w 119"/>
                  <a:gd name="T119" fmla="*/ 228 h 3712"/>
                  <a:gd name="T120" fmla="*/ 115 w 119"/>
                  <a:gd name="T121" fmla="*/ 172 h 3712"/>
                  <a:gd name="T122" fmla="*/ 116 w 119"/>
                  <a:gd name="T123" fmla="*/ 110 h 3712"/>
                  <a:gd name="T124" fmla="*/ 118 w 119"/>
                  <a:gd name="T125" fmla="*/ 53 h 3712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19"/>
                  <a:gd name="T190" fmla="*/ 0 h 3712"/>
                  <a:gd name="T191" fmla="*/ 119 w 119"/>
                  <a:gd name="T192" fmla="*/ 3712 h 3712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19" h="3712">
                    <a:moveTo>
                      <a:pt x="0" y="3712"/>
                    </a:moveTo>
                    <a:lnTo>
                      <a:pt x="0" y="3707"/>
                    </a:lnTo>
                    <a:lnTo>
                      <a:pt x="0" y="3704"/>
                    </a:lnTo>
                    <a:lnTo>
                      <a:pt x="0" y="3699"/>
                    </a:lnTo>
                    <a:lnTo>
                      <a:pt x="1" y="3696"/>
                    </a:lnTo>
                    <a:lnTo>
                      <a:pt x="1" y="3690"/>
                    </a:lnTo>
                    <a:lnTo>
                      <a:pt x="1" y="3685"/>
                    </a:lnTo>
                    <a:lnTo>
                      <a:pt x="2" y="3681"/>
                    </a:lnTo>
                    <a:lnTo>
                      <a:pt x="2" y="3675"/>
                    </a:lnTo>
                    <a:lnTo>
                      <a:pt x="2" y="3671"/>
                    </a:lnTo>
                    <a:lnTo>
                      <a:pt x="2" y="3664"/>
                    </a:lnTo>
                    <a:lnTo>
                      <a:pt x="3" y="3662"/>
                    </a:lnTo>
                    <a:lnTo>
                      <a:pt x="3" y="3656"/>
                    </a:lnTo>
                    <a:lnTo>
                      <a:pt x="3" y="3655"/>
                    </a:lnTo>
                    <a:lnTo>
                      <a:pt x="3" y="3649"/>
                    </a:lnTo>
                    <a:lnTo>
                      <a:pt x="3" y="3647"/>
                    </a:lnTo>
                    <a:lnTo>
                      <a:pt x="3" y="3641"/>
                    </a:lnTo>
                    <a:lnTo>
                      <a:pt x="5" y="3637"/>
                    </a:lnTo>
                    <a:lnTo>
                      <a:pt x="5" y="3632"/>
                    </a:lnTo>
                    <a:lnTo>
                      <a:pt x="5" y="3629"/>
                    </a:lnTo>
                    <a:lnTo>
                      <a:pt x="5" y="3623"/>
                    </a:lnTo>
                    <a:lnTo>
                      <a:pt x="6" y="3619"/>
                    </a:lnTo>
                    <a:lnTo>
                      <a:pt x="6" y="3614"/>
                    </a:lnTo>
                    <a:lnTo>
                      <a:pt x="6" y="3611"/>
                    </a:lnTo>
                    <a:lnTo>
                      <a:pt x="6" y="3606"/>
                    </a:lnTo>
                    <a:lnTo>
                      <a:pt x="6" y="3602"/>
                    </a:lnTo>
                    <a:lnTo>
                      <a:pt x="7" y="3596"/>
                    </a:lnTo>
                    <a:lnTo>
                      <a:pt x="7" y="3592"/>
                    </a:lnTo>
                    <a:lnTo>
                      <a:pt x="7" y="3588"/>
                    </a:lnTo>
                    <a:lnTo>
                      <a:pt x="7" y="3584"/>
                    </a:lnTo>
                    <a:lnTo>
                      <a:pt x="8" y="3577"/>
                    </a:lnTo>
                    <a:lnTo>
                      <a:pt x="8" y="3574"/>
                    </a:lnTo>
                    <a:lnTo>
                      <a:pt x="8" y="3569"/>
                    </a:lnTo>
                    <a:lnTo>
                      <a:pt x="8" y="3565"/>
                    </a:lnTo>
                    <a:lnTo>
                      <a:pt x="8" y="3559"/>
                    </a:lnTo>
                    <a:lnTo>
                      <a:pt x="9" y="3555"/>
                    </a:lnTo>
                    <a:lnTo>
                      <a:pt x="9" y="3551"/>
                    </a:lnTo>
                    <a:lnTo>
                      <a:pt x="9" y="3547"/>
                    </a:lnTo>
                    <a:lnTo>
                      <a:pt x="9" y="3543"/>
                    </a:lnTo>
                    <a:lnTo>
                      <a:pt x="9" y="3537"/>
                    </a:lnTo>
                    <a:lnTo>
                      <a:pt x="10" y="3535"/>
                    </a:lnTo>
                    <a:lnTo>
                      <a:pt x="10" y="3529"/>
                    </a:lnTo>
                    <a:lnTo>
                      <a:pt x="10" y="3525"/>
                    </a:lnTo>
                    <a:lnTo>
                      <a:pt x="10" y="3518"/>
                    </a:lnTo>
                    <a:lnTo>
                      <a:pt x="11" y="3513"/>
                    </a:lnTo>
                    <a:lnTo>
                      <a:pt x="11" y="3509"/>
                    </a:lnTo>
                    <a:lnTo>
                      <a:pt x="11" y="3502"/>
                    </a:lnTo>
                    <a:lnTo>
                      <a:pt x="11" y="3498"/>
                    </a:lnTo>
                    <a:lnTo>
                      <a:pt x="11" y="3492"/>
                    </a:lnTo>
                    <a:lnTo>
                      <a:pt x="13" y="3488"/>
                    </a:lnTo>
                    <a:lnTo>
                      <a:pt x="13" y="3481"/>
                    </a:lnTo>
                    <a:lnTo>
                      <a:pt x="13" y="3479"/>
                    </a:lnTo>
                    <a:lnTo>
                      <a:pt x="13" y="3473"/>
                    </a:lnTo>
                    <a:lnTo>
                      <a:pt x="14" y="3469"/>
                    </a:lnTo>
                    <a:lnTo>
                      <a:pt x="14" y="3462"/>
                    </a:lnTo>
                    <a:lnTo>
                      <a:pt x="14" y="3458"/>
                    </a:lnTo>
                    <a:lnTo>
                      <a:pt x="14" y="3453"/>
                    </a:lnTo>
                    <a:lnTo>
                      <a:pt x="15" y="3447"/>
                    </a:lnTo>
                    <a:lnTo>
                      <a:pt x="15" y="3440"/>
                    </a:lnTo>
                    <a:lnTo>
                      <a:pt x="15" y="3436"/>
                    </a:lnTo>
                    <a:lnTo>
                      <a:pt x="15" y="3429"/>
                    </a:lnTo>
                    <a:lnTo>
                      <a:pt x="15" y="3427"/>
                    </a:lnTo>
                    <a:lnTo>
                      <a:pt x="16" y="3420"/>
                    </a:lnTo>
                    <a:lnTo>
                      <a:pt x="16" y="3417"/>
                    </a:lnTo>
                    <a:lnTo>
                      <a:pt x="16" y="3412"/>
                    </a:lnTo>
                    <a:lnTo>
                      <a:pt x="16" y="3406"/>
                    </a:lnTo>
                    <a:lnTo>
                      <a:pt x="17" y="3399"/>
                    </a:lnTo>
                    <a:lnTo>
                      <a:pt x="17" y="3397"/>
                    </a:lnTo>
                    <a:lnTo>
                      <a:pt x="17" y="3391"/>
                    </a:lnTo>
                    <a:lnTo>
                      <a:pt x="17" y="3387"/>
                    </a:lnTo>
                    <a:lnTo>
                      <a:pt x="17" y="3380"/>
                    </a:lnTo>
                    <a:lnTo>
                      <a:pt x="18" y="3376"/>
                    </a:lnTo>
                    <a:lnTo>
                      <a:pt x="18" y="3371"/>
                    </a:lnTo>
                    <a:lnTo>
                      <a:pt x="18" y="3365"/>
                    </a:lnTo>
                    <a:lnTo>
                      <a:pt x="18" y="3358"/>
                    </a:lnTo>
                    <a:lnTo>
                      <a:pt x="18" y="3354"/>
                    </a:lnTo>
                    <a:lnTo>
                      <a:pt x="19" y="3349"/>
                    </a:lnTo>
                    <a:lnTo>
                      <a:pt x="19" y="3343"/>
                    </a:lnTo>
                    <a:lnTo>
                      <a:pt x="19" y="3338"/>
                    </a:lnTo>
                    <a:lnTo>
                      <a:pt x="19" y="3334"/>
                    </a:lnTo>
                    <a:lnTo>
                      <a:pt x="19" y="3331"/>
                    </a:lnTo>
                    <a:lnTo>
                      <a:pt x="20" y="3324"/>
                    </a:lnTo>
                    <a:lnTo>
                      <a:pt x="20" y="3321"/>
                    </a:lnTo>
                    <a:lnTo>
                      <a:pt x="20" y="3315"/>
                    </a:lnTo>
                    <a:lnTo>
                      <a:pt x="20" y="3310"/>
                    </a:lnTo>
                    <a:lnTo>
                      <a:pt x="20" y="3305"/>
                    </a:lnTo>
                    <a:lnTo>
                      <a:pt x="22" y="3300"/>
                    </a:lnTo>
                    <a:lnTo>
                      <a:pt x="22" y="3293"/>
                    </a:lnTo>
                    <a:lnTo>
                      <a:pt x="22" y="3287"/>
                    </a:lnTo>
                    <a:lnTo>
                      <a:pt x="22" y="3282"/>
                    </a:lnTo>
                    <a:lnTo>
                      <a:pt x="23" y="3276"/>
                    </a:lnTo>
                    <a:lnTo>
                      <a:pt x="23" y="3267"/>
                    </a:lnTo>
                    <a:lnTo>
                      <a:pt x="23" y="3264"/>
                    </a:lnTo>
                    <a:lnTo>
                      <a:pt x="23" y="3259"/>
                    </a:lnTo>
                    <a:lnTo>
                      <a:pt x="23" y="3253"/>
                    </a:lnTo>
                    <a:lnTo>
                      <a:pt x="24" y="3248"/>
                    </a:lnTo>
                    <a:lnTo>
                      <a:pt x="24" y="3242"/>
                    </a:lnTo>
                    <a:lnTo>
                      <a:pt x="24" y="3239"/>
                    </a:lnTo>
                    <a:lnTo>
                      <a:pt x="24" y="3233"/>
                    </a:lnTo>
                    <a:lnTo>
                      <a:pt x="24" y="3228"/>
                    </a:lnTo>
                    <a:lnTo>
                      <a:pt x="25" y="3220"/>
                    </a:lnTo>
                    <a:lnTo>
                      <a:pt x="25" y="3218"/>
                    </a:lnTo>
                    <a:lnTo>
                      <a:pt x="25" y="3211"/>
                    </a:lnTo>
                    <a:lnTo>
                      <a:pt x="25" y="3204"/>
                    </a:lnTo>
                    <a:lnTo>
                      <a:pt x="25" y="3196"/>
                    </a:lnTo>
                    <a:lnTo>
                      <a:pt x="26" y="3193"/>
                    </a:lnTo>
                    <a:lnTo>
                      <a:pt x="26" y="3186"/>
                    </a:lnTo>
                    <a:lnTo>
                      <a:pt x="26" y="3181"/>
                    </a:lnTo>
                    <a:lnTo>
                      <a:pt x="26" y="3174"/>
                    </a:lnTo>
                    <a:lnTo>
                      <a:pt x="26" y="3168"/>
                    </a:lnTo>
                    <a:lnTo>
                      <a:pt x="27" y="3166"/>
                    </a:lnTo>
                    <a:lnTo>
                      <a:pt x="27" y="3159"/>
                    </a:lnTo>
                    <a:lnTo>
                      <a:pt x="27" y="3153"/>
                    </a:lnTo>
                    <a:lnTo>
                      <a:pt x="27" y="3145"/>
                    </a:lnTo>
                    <a:lnTo>
                      <a:pt x="27" y="3142"/>
                    </a:lnTo>
                    <a:lnTo>
                      <a:pt x="28" y="3137"/>
                    </a:lnTo>
                    <a:lnTo>
                      <a:pt x="28" y="3129"/>
                    </a:lnTo>
                    <a:lnTo>
                      <a:pt x="28" y="3121"/>
                    </a:lnTo>
                    <a:lnTo>
                      <a:pt x="28" y="3118"/>
                    </a:lnTo>
                    <a:lnTo>
                      <a:pt x="28" y="3111"/>
                    </a:lnTo>
                    <a:lnTo>
                      <a:pt x="30" y="3105"/>
                    </a:lnTo>
                    <a:lnTo>
                      <a:pt x="30" y="3096"/>
                    </a:lnTo>
                    <a:lnTo>
                      <a:pt x="30" y="3092"/>
                    </a:lnTo>
                    <a:lnTo>
                      <a:pt x="30" y="3085"/>
                    </a:lnTo>
                    <a:lnTo>
                      <a:pt x="31" y="3078"/>
                    </a:lnTo>
                    <a:lnTo>
                      <a:pt x="31" y="3069"/>
                    </a:lnTo>
                    <a:lnTo>
                      <a:pt x="31" y="3066"/>
                    </a:lnTo>
                    <a:lnTo>
                      <a:pt x="31" y="3059"/>
                    </a:lnTo>
                    <a:lnTo>
                      <a:pt x="31" y="3052"/>
                    </a:lnTo>
                    <a:lnTo>
                      <a:pt x="32" y="3043"/>
                    </a:lnTo>
                    <a:lnTo>
                      <a:pt x="32" y="3039"/>
                    </a:lnTo>
                    <a:lnTo>
                      <a:pt x="32" y="3033"/>
                    </a:lnTo>
                    <a:lnTo>
                      <a:pt x="32" y="3025"/>
                    </a:lnTo>
                    <a:lnTo>
                      <a:pt x="33" y="3015"/>
                    </a:lnTo>
                    <a:lnTo>
                      <a:pt x="33" y="3013"/>
                    </a:lnTo>
                    <a:lnTo>
                      <a:pt x="33" y="3006"/>
                    </a:lnTo>
                    <a:lnTo>
                      <a:pt x="33" y="2999"/>
                    </a:lnTo>
                    <a:lnTo>
                      <a:pt x="33" y="2989"/>
                    </a:lnTo>
                    <a:lnTo>
                      <a:pt x="34" y="2985"/>
                    </a:lnTo>
                    <a:lnTo>
                      <a:pt x="34" y="2980"/>
                    </a:lnTo>
                    <a:lnTo>
                      <a:pt x="34" y="2972"/>
                    </a:lnTo>
                    <a:lnTo>
                      <a:pt x="34" y="2962"/>
                    </a:lnTo>
                    <a:lnTo>
                      <a:pt x="34" y="2959"/>
                    </a:lnTo>
                    <a:lnTo>
                      <a:pt x="35" y="2952"/>
                    </a:lnTo>
                    <a:lnTo>
                      <a:pt x="35" y="2944"/>
                    </a:lnTo>
                    <a:lnTo>
                      <a:pt x="35" y="2935"/>
                    </a:lnTo>
                    <a:lnTo>
                      <a:pt x="35" y="2932"/>
                    </a:lnTo>
                    <a:lnTo>
                      <a:pt x="36" y="2924"/>
                    </a:lnTo>
                    <a:lnTo>
                      <a:pt x="36" y="2917"/>
                    </a:lnTo>
                    <a:lnTo>
                      <a:pt x="36" y="2907"/>
                    </a:lnTo>
                    <a:lnTo>
                      <a:pt x="36" y="2905"/>
                    </a:lnTo>
                    <a:lnTo>
                      <a:pt x="36" y="2898"/>
                    </a:lnTo>
                    <a:lnTo>
                      <a:pt x="37" y="2890"/>
                    </a:lnTo>
                    <a:lnTo>
                      <a:pt x="37" y="2880"/>
                    </a:lnTo>
                    <a:lnTo>
                      <a:pt x="37" y="2876"/>
                    </a:lnTo>
                    <a:lnTo>
                      <a:pt x="37" y="2869"/>
                    </a:lnTo>
                    <a:lnTo>
                      <a:pt x="39" y="2862"/>
                    </a:lnTo>
                    <a:lnTo>
                      <a:pt x="39" y="2851"/>
                    </a:lnTo>
                    <a:lnTo>
                      <a:pt x="39" y="2849"/>
                    </a:lnTo>
                    <a:lnTo>
                      <a:pt x="39" y="2842"/>
                    </a:lnTo>
                    <a:lnTo>
                      <a:pt x="39" y="2835"/>
                    </a:lnTo>
                    <a:lnTo>
                      <a:pt x="40" y="2828"/>
                    </a:lnTo>
                    <a:lnTo>
                      <a:pt x="40" y="2821"/>
                    </a:lnTo>
                    <a:lnTo>
                      <a:pt x="40" y="2820"/>
                    </a:lnTo>
                    <a:lnTo>
                      <a:pt x="40" y="2813"/>
                    </a:lnTo>
                    <a:lnTo>
                      <a:pt x="40" y="2805"/>
                    </a:lnTo>
                    <a:lnTo>
                      <a:pt x="41" y="2795"/>
                    </a:lnTo>
                    <a:lnTo>
                      <a:pt x="41" y="2791"/>
                    </a:lnTo>
                    <a:lnTo>
                      <a:pt x="41" y="2784"/>
                    </a:lnTo>
                    <a:lnTo>
                      <a:pt x="41" y="2776"/>
                    </a:lnTo>
                    <a:lnTo>
                      <a:pt x="41" y="2767"/>
                    </a:lnTo>
                    <a:lnTo>
                      <a:pt x="42" y="2762"/>
                    </a:lnTo>
                    <a:lnTo>
                      <a:pt x="42" y="2756"/>
                    </a:lnTo>
                    <a:lnTo>
                      <a:pt x="42" y="2749"/>
                    </a:lnTo>
                    <a:lnTo>
                      <a:pt x="42" y="2742"/>
                    </a:lnTo>
                    <a:lnTo>
                      <a:pt x="42" y="2735"/>
                    </a:lnTo>
                    <a:lnTo>
                      <a:pt x="43" y="2734"/>
                    </a:lnTo>
                    <a:lnTo>
                      <a:pt x="43" y="2727"/>
                    </a:lnTo>
                    <a:lnTo>
                      <a:pt x="43" y="2719"/>
                    </a:lnTo>
                    <a:lnTo>
                      <a:pt x="43" y="2708"/>
                    </a:lnTo>
                    <a:lnTo>
                      <a:pt x="43" y="2704"/>
                    </a:lnTo>
                    <a:lnTo>
                      <a:pt x="44" y="2697"/>
                    </a:lnTo>
                    <a:lnTo>
                      <a:pt x="44" y="2689"/>
                    </a:lnTo>
                    <a:lnTo>
                      <a:pt x="44" y="2678"/>
                    </a:lnTo>
                    <a:lnTo>
                      <a:pt x="44" y="2674"/>
                    </a:lnTo>
                    <a:lnTo>
                      <a:pt x="44" y="2667"/>
                    </a:lnTo>
                    <a:lnTo>
                      <a:pt x="45" y="2659"/>
                    </a:lnTo>
                    <a:lnTo>
                      <a:pt x="45" y="2648"/>
                    </a:lnTo>
                    <a:lnTo>
                      <a:pt x="45" y="2644"/>
                    </a:lnTo>
                    <a:lnTo>
                      <a:pt x="45" y="2637"/>
                    </a:lnTo>
                    <a:lnTo>
                      <a:pt x="47" y="2628"/>
                    </a:lnTo>
                    <a:lnTo>
                      <a:pt x="47" y="2618"/>
                    </a:lnTo>
                    <a:lnTo>
                      <a:pt x="47" y="2613"/>
                    </a:lnTo>
                    <a:lnTo>
                      <a:pt x="47" y="2607"/>
                    </a:lnTo>
                    <a:lnTo>
                      <a:pt x="47" y="2598"/>
                    </a:lnTo>
                    <a:lnTo>
                      <a:pt x="48" y="2590"/>
                    </a:lnTo>
                    <a:lnTo>
                      <a:pt x="48" y="2585"/>
                    </a:lnTo>
                    <a:lnTo>
                      <a:pt x="48" y="2582"/>
                    </a:lnTo>
                    <a:lnTo>
                      <a:pt x="48" y="2575"/>
                    </a:lnTo>
                    <a:lnTo>
                      <a:pt x="48" y="2566"/>
                    </a:lnTo>
                    <a:lnTo>
                      <a:pt x="49" y="2555"/>
                    </a:lnTo>
                    <a:lnTo>
                      <a:pt x="49" y="2551"/>
                    </a:lnTo>
                    <a:lnTo>
                      <a:pt x="49" y="2544"/>
                    </a:lnTo>
                    <a:lnTo>
                      <a:pt x="49" y="2534"/>
                    </a:lnTo>
                    <a:lnTo>
                      <a:pt x="49" y="2523"/>
                    </a:lnTo>
                    <a:lnTo>
                      <a:pt x="50" y="2519"/>
                    </a:lnTo>
                    <a:lnTo>
                      <a:pt x="50" y="2512"/>
                    </a:lnTo>
                    <a:lnTo>
                      <a:pt x="50" y="2503"/>
                    </a:lnTo>
                    <a:lnTo>
                      <a:pt x="50" y="2492"/>
                    </a:lnTo>
                    <a:lnTo>
                      <a:pt x="51" y="2488"/>
                    </a:lnTo>
                    <a:lnTo>
                      <a:pt x="51" y="2478"/>
                    </a:lnTo>
                    <a:lnTo>
                      <a:pt x="51" y="2470"/>
                    </a:lnTo>
                    <a:lnTo>
                      <a:pt x="51" y="2459"/>
                    </a:lnTo>
                    <a:lnTo>
                      <a:pt x="51" y="2455"/>
                    </a:lnTo>
                    <a:lnTo>
                      <a:pt x="52" y="2448"/>
                    </a:lnTo>
                    <a:lnTo>
                      <a:pt x="52" y="2439"/>
                    </a:lnTo>
                    <a:lnTo>
                      <a:pt x="52" y="2434"/>
                    </a:lnTo>
                    <a:lnTo>
                      <a:pt x="52" y="2426"/>
                    </a:lnTo>
                    <a:lnTo>
                      <a:pt x="52" y="2422"/>
                    </a:lnTo>
                    <a:lnTo>
                      <a:pt x="52" y="2415"/>
                    </a:lnTo>
                    <a:lnTo>
                      <a:pt x="53" y="2404"/>
                    </a:lnTo>
                    <a:lnTo>
                      <a:pt x="53" y="2393"/>
                    </a:lnTo>
                    <a:lnTo>
                      <a:pt x="53" y="2389"/>
                    </a:lnTo>
                    <a:lnTo>
                      <a:pt x="53" y="2381"/>
                    </a:lnTo>
                    <a:lnTo>
                      <a:pt x="55" y="2372"/>
                    </a:lnTo>
                    <a:lnTo>
                      <a:pt x="55" y="2359"/>
                    </a:lnTo>
                    <a:lnTo>
                      <a:pt x="55" y="2355"/>
                    </a:lnTo>
                    <a:lnTo>
                      <a:pt x="55" y="2348"/>
                    </a:lnTo>
                    <a:lnTo>
                      <a:pt x="55" y="2339"/>
                    </a:lnTo>
                    <a:lnTo>
                      <a:pt x="56" y="2326"/>
                    </a:lnTo>
                    <a:lnTo>
                      <a:pt x="56" y="2322"/>
                    </a:lnTo>
                    <a:lnTo>
                      <a:pt x="56" y="2314"/>
                    </a:lnTo>
                    <a:lnTo>
                      <a:pt x="56" y="2305"/>
                    </a:lnTo>
                    <a:lnTo>
                      <a:pt x="57" y="2292"/>
                    </a:lnTo>
                    <a:lnTo>
                      <a:pt x="57" y="2288"/>
                    </a:lnTo>
                    <a:lnTo>
                      <a:pt x="57" y="2280"/>
                    </a:lnTo>
                    <a:lnTo>
                      <a:pt x="57" y="2270"/>
                    </a:lnTo>
                    <a:lnTo>
                      <a:pt x="57" y="2258"/>
                    </a:lnTo>
                    <a:lnTo>
                      <a:pt x="58" y="2254"/>
                    </a:lnTo>
                    <a:lnTo>
                      <a:pt x="58" y="2247"/>
                    </a:lnTo>
                    <a:lnTo>
                      <a:pt x="58" y="2236"/>
                    </a:lnTo>
                    <a:lnTo>
                      <a:pt x="58" y="2224"/>
                    </a:lnTo>
                    <a:lnTo>
                      <a:pt x="59" y="2220"/>
                    </a:lnTo>
                    <a:lnTo>
                      <a:pt x="59" y="2210"/>
                    </a:lnTo>
                    <a:lnTo>
                      <a:pt x="59" y="2201"/>
                    </a:lnTo>
                    <a:lnTo>
                      <a:pt x="59" y="2190"/>
                    </a:lnTo>
                    <a:lnTo>
                      <a:pt x="59" y="2186"/>
                    </a:lnTo>
                    <a:lnTo>
                      <a:pt x="60" y="2177"/>
                    </a:lnTo>
                    <a:lnTo>
                      <a:pt x="60" y="2168"/>
                    </a:lnTo>
                    <a:lnTo>
                      <a:pt x="60" y="2161"/>
                    </a:lnTo>
                    <a:lnTo>
                      <a:pt x="60" y="2151"/>
                    </a:lnTo>
                    <a:lnTo>
                      <a:pt x="60" y="2150"/>
                    </a:lnTo>
                    <a:lnTo>
                      <a:pt x="60" y="2143"/>
                    </a:lnTo>
                    <a:lnTo>
                      <a:pt x="61" y="2132"/>
                    </a:lnTo>
                    <a:lnTo>
                      <a:pt x="61" y="2120"/>
                    </a:lnTo>
                    <a:lnTo>
                      <a:pt x="61" y="2116"/>
                    </a:lnTo>
                    <a:lnTo>
                      <a:pt x="61" y="2108"/>
                    </a:lnTo>
                    <a:lnTo>
                      <a:pt x="62" y="2098"/>
                    </a:lnTo>
                    <a:lnTo>
                      <a:pt x="62" y="2086"/>
                    </a:lnTo>
                    <a:lnTo>
                      <a:pt x="62" y="2080"/>
                    </a:lnTo>
                    <a:lnTo>
                      <a:pt x="62" y="2074"/>
                    </a:lnTo>
                    <a:lnTo>
                      <a:pt x="62" y="2064"/>
                    </a:lnTo>
                    <a:lnTo>
                      <a:pt x="64" y="2059"/>
                    </a:lnTo>
                    <a:lnTo>
                      <a:pt x="64" y="2050"/>
                    </a:lnTo>
                    <a:lnTo>
                      <a:pt x="64" y="2045"/>
                    </a:lnTo>
                    <a:lnTo>
                      <a:pt x="64" y="2038"/>
                    </a:lnTo>
                    <a:lnTo>
                      <a:pt x="64" y="2027"/>
                    </a:lnTo>
                    <a:lnTo>
                      <a:pt x="65" y="2015"/>
                    </a:lnTo>
                    <a:lnTo>
                      <a:pt x="65" y="2009"/>
                    </a:lnTo>
                    <a:lnTo>
                      <a:pt x="65" y="2003"/>
                    </a:lnTo>
                    <a:lnTo>
                      <a:pt x="65" y="1993"/>
                    </a:lnTo>
                    <a:lnTo>
                      <a:pt x="65" y="1987"/>
                    </a:lnTo>
                    <a:lnTo>
                      <a:pt x="65" y="1979"/>
                    </a:lnTo>
                    <a:lnTo>
                      <a:pt x="66" y="1974"/>
                    </a:lnTo>
                    <a:lnTo>
                      <a:pt x="66" y="1967"/>
                    </a:lnTo>
                    <a:lnTo>
                      <a:pt x="66" y="1957"/>
                    </a:lnTo>
                    <a:lnTo>
                      <a:pt x="66" y="1952"/>
                    </a:lnTo>
                    <a:lnTo>
                      <a:pt x="66" y="1942"/>
                    </a:lnTo>
                    <a:lnTo>
                      <a:pt x="67" y="1938"/>
                    </a:lnTo>
                    <a:lnTo>
                      <a:pt x="67" y="1927"/>
                    </a:lnTo>
                    <a:lnTo>
                      <a:pt x="67" y="1918"/>
                    </a:lnTo>
                    <a:lnTo>
                      <a:pt x="67" y="1907"/>
                    </a:lnTo>
                    <a:lnTo>
                      <a:pt x="67" y="1901"/>
                    </a:lnTo>
                    <a:lnTo>
                      <a:pt x="68" y="1889"/>
                    </a:lnTo>
                    <a:lnTo>
                      <a:pt x="68" y="1881"/>
                    </a:lnTo>
                    <a:lnTo>
                      <a:pt x="68" y="1870"/>
                    </a:lnTo>
                    <a:lnTo>
                      <a:pt x="68" y="1864"/>
                    </a:lnTo>
                    <a:lnTo>
                      <a:pt x="68" y="1855"/>
                    </a:lnTo>
                    <a:lnTo>
                      <a:pt x="69" y="1845"/>
                    </a:lnTo>
                    <a:lnTo>
                      <a:pt x="69" y="1834"/>
                    </a:lnTo>
                    <a:lnTo>
                      <a:pt x="69" y="1829"/>
                    </a:lnTo>
                    <a:lnTo>
                      <a:pt x="69" y="1821"/>
                    </a:lnTo>
                    <a:lnTo>
                      <a:pt x="70" y="1810"/>
                    </a:lnTo>
                    <a:lnTo>
                      <a:pt x="70" y="1797"/>
                    </a:lnTo>
                    <a:lnTo>
                      <a:pt x="70" y="1792"/>
                    </a:lnTo>
                    <a:lnTo>
                      <a:pt x="70" y="1784"/>
                    </a:lnTo>
                    <a:lnTo>
                      <a:pt x="70" y="1774"/>
                    </a:lnTo>
                    <a:lnTo>
                      <a:pt x="72" y="1769"/>
                    </a:lnTo>
                    <a:lnTo>
                      <a:pt x="72" y="1761"/>
                    </a:lnTo>
                    <a:lnTo>
                      <a:pt x="72" y="1755"/>
                    </a:lnTo>
                    <a:lnTo>
                      <a:pt x="72" y="1744"/>
                    </a:lnTo>
                    <a:lnTo>
                      <a:pt x="72" y="1736"/>
                    </a:lnTo>
                    <a:lnTo>
                      <a:pt x="73" y="1732"/>
                    </a:lnTo>
                    <a:lnTo>
                      <a:pt x="73" y="1724"/>
                    </a:lnTo>
                    <a:lnTo>
                      <a:pt x="73" y="1718"/>
                    </a:lnTo>
                    <a:lnTo>
                      <a:pt x="73" y="1710"/>
                    </a:lnTo>
                    <a:lnTo>
                      <a:pt x="73" y="1699"/>
                    </a:lnTo>
                    <a:lnTo>
                      <a:pt x="74" y="1687"/>
                    </a:lnTo>
                    <a:lnTo>
                      <a:pt x="74" y="1681"/>
                    </a:lnTo>
                    <a:lnTo>
                      <a:pt x="74" y="1673"/>
                    </a:lnTo>
                    <a:lnTo>
                      <a:pt x="74" y="1664"/>
                    </a:lnTo>
                    <a:lnTo>
                      <a:pt x="74" y="1659"/>
                    </a:lnTo>
                    <a:lnTo>
                      <a:pt x="74" y="1650"/>
                    </a:lnTo>
                    <a:lnTo>
                      <a:pt x="75" y="1643"/>
                    </a:lnTo>
                    <a:lnTo>
                      <a:pt x="75" y="1633"/>
                    </a:lnTo>
                    <a:lnTo>
                      <a:pt x="75" y="1625"/>
                    </a:lnTo>
                    <a:lnTo>
                      <a:pt x="75" y="1621"/>
                    </a:lnTo>
                    <a:lnTo>
                      <a:pt x="75" y="1612"/>
                    </a:lnTo>
                    <a:lnTo>
                      <a:pt x="75" y="1606"/>
                    </a:lnTo>
                    <a:lnTo>
                      <a:pt x="76" y="1599"/>
                    </a:lnTo>
                    <a:lnTo>
                      <a:pt x="76" y="1590"/>
                    </a:lnTo>
                    <a:lnTo>
                      <a:pt x="76" y="1586"/>
                    </a:lnTo>
                    <a:lnTo>
                      <a:pt x="76" y="1575"/>
                    </a:lnTo>
                    <a:lnTo>
                      <a:pt x="76" y="1569"/>
                    </a:lnTo>
                    <a:lnTo>
                      <a:pt x="76" y="1562"/>
                    </a:lnTo>
                    <a:lnTo>
                      <a:pt x="77" y="1553"/>
                    </a:lnTo>
                    <a:lnTo>
                      <a:pt x="77" y="1549"/>
                    </a:lnTo>
                    <a:lnTo>
                      <a:pt x="77" y="1538"/>
                    </a:lnTo>
                    <a:lnTo>
                      <a:pt x="77" y="1532"/>
                    </a:lnTo>
                    <a:lnTo>
                      <a:pt x="77" y="1520"/>
                    </a:lnTo>
                    <a:lnTo>
                      <a:pt x="78" y="1512"/>
                    </a:lnTo>
                    <a:lnTo>
                      <a:pt x="78" y="1501"/>
                    </a:lnTo>
                    <a:lnTo>
                      <a:pt x="78" y="1494"/>
                    </a:lnTo>
                    <a:lnTo>
                      <a:pt x="78" y="1489"/>
                    </a:lnTo>
                    <a:lnTo>
                      <a:pt x="78" y="1478"/>
                    </a:lnTo>
                    <a:lnTo>
                      <a:pt x="79" y="1474"/>
                    </a:lnTo>
                    <a:lnTo>
                      <a:pt x="79" y="1464"/>
                    </a:lnTo>
                    <a:lnTo>
                      <a:pt x="79" y="1457"/>
                    </a:lnTo>
                    <a:lnTo>
                      <a:pt x="79" y="1448"/>
                    </a:lnTo>
                    <a:lnTo>
                      <a:pt x="79" y="1439"/>
                    </a:lnTo>
                    <a:lnTo>
                      <a:pt x="81" y="1435"/>
                    </a:lnTo>
                    <a:lnTo>
                      <a:pt x="81" y="1426"/>
                    </a:lnTo>
                    <a:lnTo>
                      <a:pt x="81" y="1420"/>
                    </a:lnTo>
                    <a:lnTo>
                      <a:pt x="81" y="1408"/>
                    </a:lnTo>
                    <a:lnTo>
                      <a:pt x="81" y="1400"/>
                    </a:lnTo>
                    <a:lnTo>
                      <a:pt x="82" y="1389"/>
                    </a:lnTo>
                    <a:lnTo>
                      <a:pt x="82" y="1383"/>
                    </a:lnTo>
                    <a:lnTo>
                      <a:pt x="82" y="1371"/>
                    </a:lnTo>
                    <a:lnTo>
                      <a:pt x="82" y="1361"/>
                    </a:lnTo>
                    <a:lnTo>
                      <a:pt x="82" y="1352"/>
                    </a:lnTo>
                    <a:lnTo>
                      <a:pt x="83" y="1345"/>
                    </a:lnTo>
                    <a:lnTo>
                      <a:pt x="83" y="1340"/>
                    </a:lnTo>
                    <a:lnTo>
                      <a:pt x="83" y="1329"/>
                    </a:lnTo>
                    <a:lnTo>
                      <a:pt x="83" y="1325"/>
                    </a:lnTo>
                    <a:lnTo>
                      <a:pt x="83" y="1314"/>
                    </a:lnTo>
                    <a:lnTo>
                      <a:pt x="84" y="1304"/>
                    </a:lnTo>
                    <a:lnTo>
                      <a:pt x="84" y="1290"/>
                    </a:lnTo>
                    <a:lnTo>
                      <a:pt x="84" y="1286"/>
                    </a:lnTo>
                    <a:lnTo>
                      <a:pt x="84" y="1275"/>
                    </a:lnTo>
                    <a:lnTo>
                      <a:pt x="84" y="1270"/>
                    </a:lnTo>
                    <a:lnTo>
                      <a:pt x="85" y="1258"/>
                    </a:lnTo>
                    <a:lnTo>
                      <a:pt x="85" y="1248"/>
                    </a:lnTo>
                    <a:lnTo>
                      <a:pt x="85" y="1237"/>
                    </a:lnTo>
                    <a:lnTo>
                      <a:pt x="85" y="1228"/>
                    </a:lnTo>
                    <a:lnTo>
                      <a:pt x="86" y="1213"/>
                    </a:lnTo>
                    <a:lnTo>
                      <a:pt x="86" y="1200"/>
                    </a:lnTo>
                    <a:lnTo>
                      <a:pt x="86" y="1193"/>
                    </a:lnTo>
                    <a:lnTo>
                      <a:pt x="86" y="1187"/>
                    </a:lnTo>
                    <a:lnTo>
                      <a:pt x="86" y="1176"/>
                    </a:lnTo>
                    <a:lnTo>
                      <a:pt x="87" y="1172"/>
                    </a:lnTo>
                    <a:lnTo>
                      <a:pt x="87" y="1162"/>
                    </a:lnTo>
                    <a:lnTo>
                      <a:pt x="87" y="1155"/>
                    </a:lnTo>
                    <a:lnTo>
                      <a:pt x="87" y="1143"/>
                    </a:lnTo>
                    <a:lnTo>
                      <a:pt x="87" y="1133"/>
                    </a:lnTo>
                    <a:lnTo>
                      <a:pt x="89" y="1122"/>
                    </a:lnTo>
                    <a:lnTo>
                      <a:pt x="89" y="1117"/>
                    </a:lnTo>
                    <a:lnTo>
                      <a:pt x="89" y="1105"/>
                    </a:lnTo>
                    <a:lnTo>
                      <a:pt x="89" y="1095"/>
                    </a:lnTo>
                    <a:lnTo>
                      <a:pt x="90" y="1084"/>
                    </a:lnTo>
                    <a:lnTo>
                      <a:pt x="90" y="1077"/>
                    </a:lnTo>
                    <a:lnTo>
                      <a:pt x="90" y="1066"/>
                    </a:lnTo>
                    <a:lnTo>
                      <a:pt x="90" y="1057"/>
                    </a:lnTo>
                    <a:lnTo>
                      <a:pt x="90" y="1046"/>
                    </a:lnTo>
                    <a:lnTo>
                      <a:pt x="91" y="1039"/>
                    </a:lnTo>
                    <a:lnTo>
                      <a:pt x="91" y="1027"/>
                    </a:lnTo>
                    <a:lnTo>
                      <a:pt x="91" y="1018"/>
                    </a:lnTo>
                    <a:lnTo>
                      <a:pt x="91" y="1007"/>
                    </a:lnTo>
                    <a:lnTo>
                      <a:pt x="91" y="1001"/>
                    </a:lnTo>
                    <a:lnTo>
                      <a:pt x="92" y="991"/>
                    </a:lnTo>
                    <a:lnTo>
                      <a:pt x="92" y="982"/>
                    </a:lnTo>
                    <a:lnTo>
                      <a:pt x="92" y="979"/>
                    </a:lnTo>
                    <a:lnTo>
                      <a:pt x="92" y="969"/>
                    </a:lnTo>
                    <a:lnTo>
                      <a:pt x="92" y="962"/>
                    </a:lnTo>
                    <a:lnTo>
                      <a:pt x="93" y="950"/>
                    </a:lnTo>
                    <a:lnTo>
                      <a:pt x="93" y="941"/>
                    </a:lnTo>
                    <a:lnTo>
                      <a:pt x="93" y="931"/>
                    </a:lnTo>
                    <a:lnTo>
                      <a:pt x="93" y="924"/>
                    </a:lnTo>
                    <a:lnTo>
                      <a:pt x="93" y="915"/>
                    </a:lnTo>
                    <a:lnTo>
                      <a:pt x="94" y="905"/>
                    </a:lnTo>
                    <a:lnTo>
                      <a:pt x="94" y="901"/>
                    </a:lnTo>
                    <a:lnTo>
                      <a:pt x="94" y="893"/>
                    </a:lnTo>
                    <a:lnTo>
                      <a:pt x="94" y="886"/>
                    </a:lnTo>
                    <a:lnTo>
                      <a:pt x="94" y="874"/>
                    </a:lnTo>
                    <a:lnTo>
                      <a:pt x="95" y="864"/>
                    </a:lnTo>
                    <a:lnTo>
                      <a:pt x="95" y="854"/>
                    </a:lnTo>
                    <a:lnTo>
                      <a:pt x="95" y="846"/>
                    </a:lnTo>
                    <a:lnTo>
                      <a:pt x="95" y="833"/>
                    </a:lnTo>
                    <a:lnTo>
                      <a:pt x="96" y="827"/>
                    </a:lnTo>
                    <a:lnTo>
                      <a:pt x="96" y="816"/>
                    </a:lnTo>
                    <a:lnTo>
                      <a:pt x="96" y="807"/>
                    </a:lnTo>
                    <a:lnTo>
                      <a:pt x="96" y="792"/>
                    </a:lnTo>
                    <a:lnTo>
                      <a:pt x="98" y="779"/>
                    </a:lnTo>
                    <a:lnTo>
                      <a:pt x="98" y="770"/>
                    </a:lnTo>
                    <a:lnTo>
                      <a:pt x="98" y="756"/>
                    </a:lnTo>
                    <a:lnTo>
                      <a:pt x="98" y="752"/>
                    </a:lnTo>
                    <a:lnTo>
                      <a:pt x="98" y="742"/>
                    </a:lnTo>
                    <a:lnTo>
                      <a:pt x="99" y="734"/>
                    </a:lnTo>
                    <a:lnTo>
                      <a:pt x="99" y="722"/>
                    </a:lnTo>
                    <a:lnTo>
                      <a:pt x="99" y="715"/>
                    </a:lnTo>
                    <a:lnTo>
                      <a:pt x="99" y="705"/>
                    </a:lnTo>
                    <a:lnTo>
                      <a:pt x="100" y="695"/>
                    </a:lnTo>
                    <a:lnTo>
                      <a:pt x="100" y="682"/>
                    </a:lnTo>
                    <a:lnTo>
                      <a:pt x="100" y="678"/>
                    </a:lnTo>
                    <a:lnTo>
                      <a:pt x="100" y="669"/>
                    </a:lnTo>
                    <a:lnTo>
                      <a:pt x="100" y="660"/>
                    </a:lnTo>
                    <a:lnTo>
                      <a:pt x="101" y="648"/>
                    </a:lnTo>
                    <a:lnTo>
                      <a:pt x="101" y="641"/>
                    </a:lnTo>
                    <a:lnTo>
                      <a:pt x="101" y="633"/>
                    </a:lnTo>
                    <a:lnTo>
                      <a:pt x="101" y="625"/>
                    </a:lnTo>
                    <a:lnTo>
                      <a:pt x="102" y="614"/>
                    </a:lnTo>
                    <a:lnTo>
                      <a:pt x="102" y="607"/>
                    </a:lnTo>
                    <a:lnTo>
                      <a:pt x="102" y="604"/>
                    </a:lnTo>
                    <a:lnTo>
                      <a:pt x="102" y="596"/>
                    </a:lnTo>
                    <a:lnTo>
                      <a:pt x="102" y="589"/>
                    </a:lnTo>
                    <a:lnTo>
                      <a:pt x="102" y="580"/>
                    </a:lnTo>
                    <a:lnTo>
                      <a:pt x="103" y="570"/>
                    </a:lnTo>
                    <a:lnTo>
                      <a:pt x="103" y="561"/>
                    </a:lnTo>
                    <a:lnTo>
                      <a:pt x="103" y="551"/>
                    </a:lnTo>
                    <a:lnTo>
                      <a:pt x="103" y="539"/>
                    </a:lnTo>
                    <a:lnTo>
                      <a:pt x="104" y="535"/>
                    </a:lnTo>
                    <a:lnTo>
                      <a:pt x="104" y="525"/>
                    </a:lnTo>
                    <a:lnTo>
                      <a:pt x="104" y="520"/>
                    </a:lnTo>
                    <a:lnTo>
                      <a:pt x="104" y="511"/>
                    </a:lnTo>
                    <a:lnTo>
                      <a:pt x="104" y="502"/>
                    </a:lnTo>
                    <a:lnTo>
                      <a:pt x="104" y="499"/>
                    </a:lnTo>
                    <a:lnTo>
                      <a:pt x="106" y="491"/>
                    </a:lnTo>
                    <a:lnTo>
                      <a:pt x="106" y="481"/>
                    </a:lnTo>
                    <a:lnTo>
                      <a:pt x="106" y="469"/>
                    </a:lnTo>
                    <a:lnTo>
                      <a:pt x="106" y="465"/>
                    </a:lnTo>
                    <a:lnTo>
                      <a:pt x="106" y="455"/>
                    </a:lnTo>
                    <a:lnTo>
                      <a:pt x="107" y="448"/>
                    </a:lnTo>
                    <a:lnTo>
                      <a:pt x="107" y="439"/>
                    </a:lnTo>
                    <a:lnTo>
                      <a:pt x="107" y="432"/>
                    </a:lnTo>
                    <a:lnTo>
                      <a:pt x="107" y="429"/>
                    </a:lnTo>
                    <a:lnTo>
                      <a:pt x="107" y="421"/>
                    </a:lnTo>
                    <a:lnTo>
                      <a:pt x="108" y="412"/>
                    </a:lnTo>
                    <a:lnTo>
                      <a:pt x="108" y="399"/>
                    </a:lnTo>
                    <a:lnTo>
                      <a:pt x="108" y="395"/>
                    </a:lnTo>
                    <a:lnTo>
                      <a:pt x="108" y="387"/>
                    </a:lnTo>
                    <a:lnTo>
                      <a:pt x="108" y="375"/>
                    </a:lnTo>
                    <a:lnTo>
                      <a:pt x="109" y="364"/>
                    </a:lnTo>
                    <a:lnTo>
                      <a:pt x="109" y="361"/>
                    </a:lnTo>
                    <a:lnTo>
                      <a:pt x="109" y="353"/>
                    </a:lnTo>
                    <a:lnTo>
                      <a:pt x="109" y="345"/>
                    </a:lnTo>
                    <a:lnTo>
                      <a:pt x="110" y="335"/>
                    </a:lnTo>
                    <a:lnTo>
                      <a:pt x="110" y="328"/>
                    </a:lnTo>
                    <a:lnTo>
                      <a:pt x="110" y="327"/>
                    </a:lnTo>
                    <a:lnTo>
                      <a:pt x="110" y="319"/>
                    </a:lnTo>
                    <a:lnTo>
                      <a:pt x="110" y="312"/>
                    </a:lnTo>
                    <a:lnTo>
                      <a:pt x="110" y="306"/>
                    </a:lnTo>
                    <a:lnTo>
                      <a:pt x="110" y="297"/>
                    </a:lnTo>
                    <a:lnTo>
                      <a:pt x="111" y="293"/>
                    </a:lnTo>
                    <a:lnTo>
                      <a:pt x="111" y="284"/>
                    </a:lnTo>
                    <a:lnTo>
                      <a:pt x="111" y="276"/>
                    </a:lnTo>
                    <a:lnTo>
                      <a:pt x="111" y="267"/>
                    </a:lnTo>
                    <a:lnTo>
                      <a:pt x="111" y="261"/>
                    </a:lnTo>
                    <a:lnTo>
                      <a:pt x="112" y="259"/>
                    </a:lnTo>
                    <a:lnTo>
                      <a:pt x="112" y="250"/>
                    </a:lnTo>
                    <a:lnTo>
                      <a:pt x="112" y="241"/>
                    </a:lnTo>
                    <a:lnTo>
                      <a:pt x="112" y="228"/>
                    </a:lnTo>
                    <a:lnTo>
                      <a:pt x="112" y="226"/>
                    </a:lnTo>
                    <a:lnTo>
                      <a:pt x="113" y="218"/>
                    </a:lnTo>
                    <a:lnTo>
                      <a:pt x="113" y="208"/>
                    </a:lnTo>
                    <a:lnTo>
                      <a:pt x="113" y="196"/>
                    </a:lnTo>
                    <a:lnTo>
                      <a:pt x="113" y="192"/>
                    </a:lnTo>
                    <a:lnTo>
                      <a:pt x="113" y="183"/>
                    </a:lnTo>
                    <a:lnTo>
                      <a:pt x="115" y="177"/>
                    </a:lnTo>
                    <a:lnTo>
                      <a:pt x="115" y="172"/>
                    </a:lnTo>
                    <a:lnTo>
                      <a:pt x="115" y="163"/>
                    </a:lnTo>
                    <a:lnTo>
                      <a:pt x="115" y="159"/>
                    </a:lnTo>
                    <a:lnTo>
                      <a:pt x="115" y="151"/>
                    </a:lnTo>
                    <a:lnTo>
                      <a:pt x="116" y="142"/>
                    </a:lnTo>
                    <a:lnTo>
                      <a:pt x="116" y="130"/>
                    </a:lnTo>
                    <a:lnTo>
                      <a:pt x="116" y="126"/>
                    </a:lnTo>
                    <a:lnTo>
                      <a:pt x="116" y="118"/>
                    </a:lnTo>
                    <a:lnTo>
                      <a:pt x="116" y="110"/>
                    </a:lnTo>
                    <a:lnTo>
                      <a:pt x="117" y="97"/>
                    </a:lnTo>
                    <a:lnTo>
                      <a:pt x="117" y="93"/>
                    </a:lnTo>
                    <a:lnTo>
                      <a:pt x="117" y="85"/>
                    </a:lnTo>
                    <a:lnTo>
                      <a:pt x="117" y="78"/>
                    </a:lnTo>
                    <a:lnTo>
                      <a:pt x="117" y="74"/>
                    </a:lnTo>
                    <a:lnTo>
                      <a:pt x="118" y="66"/>
                    </a:lnTo>
                    <a:lnTo>
                      <a:pt x="118" y="62"/>
                    </a:lnTo>
                    <a:lnTo>
                      <a:pt x="118" y="53"/>
                    </a:lnTo>
                    <a:lnTo>
                      <a:pt x="118" y="45"/>
                    </a:lnTo>
                    <a:lnTo>
                      <a:pt x="119" y="33"/>
                    </a:lnTo>
                    <a:lnTo>
                      <a:pt x="119" y="30"/>
                    </a:lnTo>
                    <a:lnTo>
                      <a:pt x="119" y="22"/>
                    </a:lnTo>
                    <a:lnTo>
                      <a:pt x="119" y="15"/>
                    </a:lnTo>
                    <a:lnTo>
                      <a:pt x="119" y="7"/>
                    </a:lnTo>
                    <a:lnTo>
                      <a:pt x="119" y="0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" name="Freeform 839">
                <a:extLst>
                  <a:ext uri="{FF2B5EF4-FFF2-40B4-BE49-F238E27FC236}">
                    <a16:creationId xmlns:a16="http://schemas.microsoft.com/office/drawing/2014/main" id="{774645C6-4807-4BB1-9957-E43FF4A7E7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29063" y="1428750"/>
                <a:ext cx="52387" cy="2800350"/>
              </a:xfrm>
              <a:custGeom>
                <a:avLst/>
                <a:gdLst>
                  <a:gd name="T0" fmla="*/ 2 w 178"/>
                  <a:gd name="T1" fmla="*/ 373 h 2590"/>
                  <a:gd name="T2" fmla="*/ 5 w 178"/>
                  <a:gd name="T3" fmla="*/ 313 h 2590"/>
                  <a:gd name="T4" fmla="*/ 6 w 178"/>
                  <a:gd name="T5" fmla="*/ 254 h 2590"/>
                  <a:gd name="T6" fmla="*/ 8 w 178"/>
                  <a:gd name="T7" fmla="*/ 203 h 2590"/>
                  <a:gd name="T8" fmla="*/ 10 w 178"/>
                  <a:gd name="T9" fmla="*/ 155 h 2590"/>
                  <a:gd name="T10" fmla="*/ 11 w 178"/>
                  <a:gd name="T11" fmla="*/ 104 h 2590"/>
                  <a:gd name="T12" fmla="*/ 14 w 178"/>
                  <a:gd name="T13" fmla="*/ 54 h 2590"/>
                  <a:gd name="T14" fmla="*/ 16 w 178"/>
                  <a:gd name="T15" fmla="*/ 7 h 2590"/>
                  <a:gd name="T16" fmla="*/ 22 w 178"/>
                  <a:gd name="T17" fmla="*/ 0 h 2590"/>
                  <a:gd name="T18" fmla="*/ 31 w 178"/>
                  <a:gd name="T19" fmla="*/ 0 h 2590"/>
                  <a:gd name="T20" fmla="*/ 40 w 178"/>
                  <a:gd name="T21" fmla="*/ 0 h 2590"/>
                  <a:gd name="T22" fmla="*/ 49 w 178"/>
                  <a:gd name="T23" fmla="*/ 0 h 2590"/>
                  <a:gd name="T24" fmla="*/ 58 w 178"/>
                  <a:gd name="T25" fmla="*/ 0 h 2590"/>
                  <a:gd name="T26" fmla="*/ 67 w 178"/>
                  <a:gd name="T27" fmla="*/ 0 h 2590"/>
                  <a:gd name="T28" fmla="*/ 76 w 178"/>
                  <a:gd name="T29" fmla="*/ 0 h 2590"/>
                  <a:gd name="T30" fmla="*/ 85 w 178"/>
                  <a:gd name="T31" fmla="*/ 0 h 2590"/>
                  <a:gd name="T32" fmla="*/ 87 w 178"/>
                  <a:gd name="T33" fmla="*/ 26 h 2590"/>
                  <a:gd name="T34" fmla="*/ 90 w 178"/>
                  <a:gd name="T35" fmla="*/ 67 h 2590"/>
                  <a:gd name="T36" fmla="*/ 92 w 178"/>
                  <a:gd name="T37" fmla="*/ 107 h 2590"/>
                  <a:gd name="T38" fmla="*/ 94 w 178"/>
                  <a:gd name="T39" fmla="*/ 163 h 2590"/>
                  <a:gd name="T40" fmla="*/ 97 w 178"/>
                  <a:gd name="T41" fmla="*/ 216 h 2590"/>
                  <a:gd name="T42" fmla="*/ 98 w 178"/>
                  <a:gd name="T43" fmla="*/ 268 h 2590"/>
                  <a:gd name="T44" fmla="*/ 100 w 178"/>
                  <a:gd name="T45" fmla="*/ 319 h 2590"/>
                  <a:gd name="T46" fmla="*/ 102 w 178"/>
                  <a:gd name="T47" fmla="*/ 373 h 2590"/>
                  <a:gd name="T48" fmla="*/ 104 w 178"/>
                  <a:gd name="T49" fmla="*/ 427 h 2590"/>
                  <a:gd name="T50" fmla="*/ 106 w 178"/>
                  <a:gd name="T51" fmla="*/ 479 h 2590"/>
                  <a:gd name="T52" fmla="*/ 108 w 178"/>
                  <a:gd name="T53" fmla="*/ 532 h 2590"/>
                  <a:gd name="T54" fmla="*/ 110 w 178"/>
                  <a:gd name="T55" fmla="*/ 589 h 2590"/>
                  <a:gd name="T56" fmla="*/ 112 w 178"/>
                  <a:gd name="T57" fmla="*/ 643 h 2590"/>
                  <a:gd name="T58" fmla="*/ 114 w 178"/>
                  <a:gd name="T59" fmla="*/ 685 h 2590"/>
                  <a:gd name="T60" fmla="*/ 116 w 178"/>
                  <a:gd name="T61" fmla="*/ 742 h 2590"/>
                  <a:gd name="T62" fmla="*/ 117 w 178"/>
                  <a:gd name="T63" fmla="*/ 801 h 2590"/>
                  <a:gd name="T64" fmla="*/ 119 w 178"/>
                  <a:gd name="T65" fmla="*/ 861 h 2590"/>
                  <a:gd name="T66" fmla="*/ 121 w 178"/>
                  <a:gd name="T67" fmla="*/ 913 h 2590"/>
                  <a:gd name="T68" fmla="*/ 123 w 178"/>
                  <a:gd name="T69" fmla="*/ 961 h 2590"/>
                  <a:gd name="T70" fmla="*/ 125 w 178"/>
                  <a:gd name="T71" fmla="*/ 1020 h 2590"/>
                  <a:gd name="T72" fmla="*/ 127 w 178"/>
                  <a:gd name="T73" fmla="*/ 1083 h 2590"/>
                  <a:gd name="T74" fmla="*/ 128 w 178"/>
                  <a:gd name="T75" fmla="*/ 1143 h 2590"/>
                  <a:gd name="T76" fmla="*/ 131 w 178"/>
                  <a:gd name="T77" fmla="*/ 1215 h 2590"/>
                  <a:gd name="T78" fmla="*/ 133 w 178"/>
                  <a:gd name="T79" fmla="*/ 1274 h 2590"/>
                  <a:gd name="T80" fmla="*/ 135 w 178"/>
                  <a:gd name="T81" fmla="*/ 1337 h 2590"/>
                  <a:gd name="T82" fmla="*/ 137 w 178"/>
                  <a:gd name="T83" fmla="*/ 1400 h 2590"/>
                  <a:gd name="T84" fmla="*/ 138 w 178"/>
                  <a:gd name="T85" fmla="*/ 1457 h 2590"/>
                  <a:gd name="T86" fmla="*/ 141 w 178"/>
                  <a:gd name="T87" fmla="*/ 1515 h 2590"/>
                  <a:gd name="T88" fmla="*/ 142 w 178"/>
                  <a:gd name="T89" fmla="*/ 1571 h 2590"/>
                  <a:gd name="T90" fmla="*/ 144 w 178"/>
                  <a:gd name="T91" fmla="*/ 1627 h 2590"/>
                  <a:gd name="T92" fmla="*/ 146 w 178"/>
                  <a:gd name="T93" fmla="*/ 1690 h 2590"/>
                  <a:gd name="T94" fmla="*/ 149 w 178"/>
                  <a:gd name="T95" fmla="*/ 1747 h 2590"/>
                  <a:gd name="T96" fmla="*/ 150 w 178"/>
                  <a:gd name="T97" fmla="*/ 1807 h 2590"/>
                  <a:gd name="T98" fmla="*/ 152 w 178"/>
                  <a:gd name="T99" fmla="*/ 1866 h 2590"/>
                  <a:gd name="T100" fmla="*/ 154 w 178"/>
                  <a:gd name="T101" fmla="*/ 1918 h 2590"/>
                  <a:gd name="T102" fmla="*/ 155 w 178"/>
                  <a:gd name="T103" fmla="*/ 1968 h 2590"/>
                  <a:gd name="T104" fmla="*/ 158 w 178"/>
                  <a:gd name="T105" fmla="*/ 2027 h 2590"/>
                  <a:gd name="T106" fmla="*/ 159 w 178"/>
                  <a:gd name="T107" fmla="*/ 2076 h 2590"/>
                  <a:gd name="T108" fmla="*/ 161 w 178"/>
                  <a:gd name="T109" fmla="*/ 2134 h 2590"/>
                  <a:gd name="T110" fmla="*/ 163 w 178"/>
                  <a:gd name="T111" fmla="*/ 2188 h 2590"/>
                  <a:gd name="T112" fmla="*/ 165 w 178"/>
                  <a:gd name="T113" fmla="*/ 2239 h 2590"/>
                  <a:gd name="T114" fmla="*/ 167 w 178"/>
                  <a:gd name="T115" fmla="*/ 2288 h 2590"/>
                  <a:gd name="T116" fmla="*/ 168 w 178"/>
                  <a:gd name="T117" fmla="*/ 2336 h 2590"/>
                  <a:gd name="T118" fmla="*/ 170 w 178"/>
                  <a:gd name="T119" fmla="*/ 2382 h 2590"/>
                  <a:gd name="T120" fmla="*/ 172 w 178"/>
                  <a:gd name="T121" fmla="*/ 2434 h 2590"/>
                  <a:gd name="T122" fmla="*/ 174 w 178"/>
                  <a:gd name="T123" fmla="*/ 2486 h 2590"/>
                  <a:gd name="T124" fmla="*/ 176 w 178"/>
                  <a:gd name="T125" fmla="*/ 2538 h 2590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78"/>
                  <a:gd name="T190" fmla="*/ 0 h 2590"/>
                  <a:gd name="T191" fmla="*/ 178 w 178"/>
                  <a:gd name="T192" fmla="*/ 2590 h 2590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78" h="2590">
                    <a:moveTo>
                      <a:pt x="0" y="421"/>
                    </a:moveTo>
                    <a:lnTo>
                      <a:pt x="1" y="418"/>
                    </a:lnTo>
                    <a:lnTo>
                      <a:pt x="1" y="412"/>
                    </a:lnTo>
                    <a:lnTo>
                      <a:pt x="1" y="403"/>
                    </a:lnTo>
                    <a:lnTo>
                      <a:pt x="1" y="392"/>
                    </a:lnTo>
                    <a:lnTo>
                      <a:pt x="1" y="388"/>
                    </a:lnTo>
                    <a:lnTo>
                      <a:pt x="2" y="382"/>
                    </a:lnTo>
                    <a:lnTo>
                      <a:pt x="2" y="373"/>
                    </a:lnTo>
                    <a:lnTo>
                      <a:pt x="2" y="362"/>
                    </a:lnTo>
                    <a:lnTo>
                      <a:pt x="2" y="358"/>
                    </a:lnTo>
                    <a:lnTo>
                      <a:pt x="2" y="351"/>
                    </a:lnTo>
                    <a:lnTo>
                      <a:pt x="4" y="345"/>
                    </a:lnTo>
                    <a:lnTo>
                      <a:pt x="4" y="335"/>
                    </a:lnTo>
                    <a:lnTo>
                      <a:pt x="4" y="330"/>
                    </a:lnTo>
                    <a:lnTo>
                      <a:pt x="4" y="321"/>
                    </a:lnTo>
                    <a:lnTo>
                      <a:pt x="5" y="313"/>
                    </a:lnTo>
                    <a:lnTo>
                      <a:pt x="5" y="304"/>
                    </a:lnTo>
                    <a:lnTo>
                      <a:pt x="5" y="300"/>
                    </a:lnTo>
                    <a:lnTo>
                      <a:pt x="5" y="293"/>
                    </a:lnTo>
                    <a:lnTo>
                      <a:pt x="6" y="285"/>
                    </a:lnTo>
                    <a:lnTo>
                      <a:pt x="6" y="275"/>
                    </a:lnTo>
                    <a:lnTo>
                      <a:pt x="6" y="271"/>
                    </a:lnTo>
                    <a:lnTo>
                      <a:pt x="6" y="264"/>
                    </a:lnTo>
                    <a:lnTo>
                      <a:pt x="6" y="254"/>
                    </a:lnTo>
                    <a:lnTo>
                      <a:pt x="7" y="245"/>
                    </a:lnTo>
                    <a:lnTo>
                      <a:pt x="7" y="242"/>
                    </a:lnTo>
                    <a:lnTo>
                      <a:pt x="7" y="237"/>
                    </a:lnTo>
                    <a:lnTo>
                      <a:pt x="7" y="228"/>
                    </a:lnTo>
                    <a:lnTo>
                      <a:pt x="8" y="219"/>
                    </a:lnTo>
                    <a:lnTo>
                      <a:pt x="8" y="215"/>
                    </a:lnTo>
                    <a:lnTo>
                      <a:pt x="8" y="208"/>
                    </a:lnTo>
                    <a:lnTo>
                      <a:pt x="8" y="203"/>
                    </a:lnTo>
                    <a:lnTo>
                      <a:pt x="8" y="196"/>
                    </a:lnTo>
                    <a:lnTo>
                      <a:pt x="8" y="189"/>
                    </a:lnTo>
                    <a:lnTo>
                      <a:pt x="9" y="186"/>
                    </a:lnTo>
                    <a:lnTo>
                      <a:pt x="9" y="178"/>
                    </a:lnTo>
                    <a:lnTo>
                      <a:pt x="9" y="172"/>
                    </a:lnTo>
                    <a:lnTo>
                      <a:pt x="9" y="164"/>
                    </a:lnTo>
                    <a:lnTo>
                      <a:pt x="9" y="162"/>
                    </a:lnTo>
                    <a:lnTo>
                      <a:pt x="10" y="155"/>
                    </a:lnTo>
                    <a:lnTo>
                      <a:pt x="10" y="148"/>
                    </a:lnTo>
                    <a:lnTo>
                      <a:pt x="10" y="138"/>
                    </a:lnTo>
                    <a:lnTo>
                      <a:pt x="10" y="136"/>
                    </a:lnTo>
                    <a:lnTo>
                      <a:pt x="11" y="129"/>
                    </a:lnTo>
                    <a:lnTo>
                      <a:pt x="11" y="122"/>
                    </a:lnTo>
                    <a:lnTo>
                      <a:pt x="11" y="114"/>
                    </a:lnTo>
                    <a:lnTo>
                      <a:pt x="11" y="110"/>
                    </a:lnTo>
                    <a:lnTo>
                      <a:pt x="11" y="104"/>
                    </a:lnTo>
                    <a:lnTo>
                      <a:pt x="13" y="97"/>
                    </a:lnTo>
                    <a:lnTo>
                      <a:pt x="13" y="90"/>
                    </a:lnTo>
                    <a:lnTo>
                      <a:pt x="13" y="85"/>
                    </a:lnTo>
                    <a:lnTo>
                      <a:pt x="13" y="78"/>
                    </a:lnTo>
                    <a:lnTo>
                      <a:pt x="13" y="73"/>
                    </a:lnTo>
                    <a:lnTo>
                      <a:pt x="14" y="66"/>
                    </a:lnTo>
                    <a:lnTo>
                      <a:pt x="14" y="59"/>
                    </a:lnTo>
                    <a:lnTo>
                      <a:pt x="14" y="54"/>
                    </a:lnTo>
                    <a:lnTo>
                      <a:pt x="14" y="47"/>
                    </a:lnTo>
                    <a:lnTo>
                      <a:pt x="15" y="38"/>
                    </a:lnTo>
                    <a:lnTo>
                      <a:pt x="15" y="36"/>
                    </a:lnTo>
                    <a:lnTo>
                      <a:pt x="15" y="30"/>
                    </a:lnTo>
                    <a:lnTo>
                      <a:pt x="15" y="25"/>
                    </a:lnTo>
                    <a:lnTo>
                      <a:pt x="15" y="17"/>
                    </a:lnTo>
                    <a:lnTo>
                      <a:pt x="16" y="13"/>
                    </a:lnTo>
                    <a:lnTo>
                      <a:pt x="16" y="7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7" y="2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1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0" y="0"/>
                    </a:lnTo>
                    <a:lnTo>
                      <a:pt x="41" y="0"/>
                    </a:lnTo>
                    <a:lnTo>
                      <a:pt x="42" y="0"/>
                    </a:lnTo>
                    <a:lnTo>
                      <a:pt x="43" y="0"/>
                    </a:lnTo>
                    <a:lnTo>
                      <a:pt x="44" y="0"/>
                    </a:lnTo>
                    <a:lnTo>
                      <a:pt x="45" y="0"/>
                    </a:lnTo>
                    <a:lnTo>
                      <a:pt x="47" y="0"/>
                    </a:lnTo>
                    <a:lnTo>
                      <a:pt x="48" y="0"/>
                    </a:lnTo>
                    <a:lnTo>
                      <a:pt x="49" y="0"/>
                    </a:lnTo>
                    <a:lnTo>
                      <a:pt x="50" y="0"/>
                    </a:lnTo>
                    <a:lnTo>
                      <a:pt x="51" y="0"/>
                    </a:lnTo>
                    <a:lnTo>
                      <a:pt x="52" y="0"/>
                    </a:lnTo>
                    <a:lnTo>
                      <a:pt x="53" y="0"/>
                    </a:lnTo>
                    <a:lnTo>
                      <a:pt x="55" y="0"/>
                    </a:lnTo>
                    <a:lnTo>
                      <a:pt x="56" y="0"/>
                    </a:lnTo>
                    <a:lnTo>
                      <a:pt x="57" y="0"/>
                    </a:lnTo>
                    <a:lnTo>
                      <a:pt x="58" y="0"/>
                    </a:lnTo>
                    <a:lnTo>
                      <a:pt x="59" y="0"/>
                    </a:lnTo>
                    <a:lnTo>
                      <a:pt x="60" y="0"/>
                    </a:lnTo>
                    <a:lnTo>
                      <a:pt x="61" y="0"/>
                    </a:lnTo>
                    <a:lnTo>
                      <a:pt x="62" y="0"/>
                    </a:lnTo>
                    <a:lnTo>
                      <a:pt x="64" y="0"/>
                    </a:lnTo>
                    <a:lnTo>
                      <a:pt x="65" y="0"/>
                    </a:lnTo>
                    <a:lnTo>
                      <a:pt x="66" y="0"/>
                    </a:lnTo>
                    <a:lnTo>
                      <a:pt x="67" y="0"/>
                    </a:lnTo>
                    <a:lnTo>
                      <a:pt x="68" y="0"/>
                    </a:lnTo>
                    <a:lnTo>
                      <a:pt x="69" y="0"/>
                    </a:lnTo>
                    <a:lnTo>
                      <a:pt x="70" y="0"/>
                    </a:lnTo>
                    <a:lnTo>
                      <a:pt x="72" y="0"/>
                    </a:lnTo>
                    <a:lnTo>
                      <a:pt x="73" y="0"/>
                    </a:lnTo>
                    <a:lnTo>
                      <a:pt x="74" y="0"/>
                    </a:lnTo>
                    <a:lnTo>
                      <a:pt x="75" y="0"/>
                    </a:lnTo>
                    <a:lnTo>
                      <a:pt x="76" y="0"/>
                    </a:lnTo>
                    <a:lnTo>
                      <a:pt x="77" y="0"/>
                    </a:lnTo>
                    <a:lnTo>
                      <a:pt x="78" y="0"/>
                    </a:lnTo>
                    <a:lnTo>
                      <a:pt x="80" y="0"/>
                    </a:lnTo>
                    <a:lnTo>
                      <a:pt x="81" y="0"/>
                    </a:lnTo>
                    <a:lnTo>
                      <a:pt x="82" y="0"/>
                    </a:lnTo>
                    <a:lnTo>
                      <a:pt x="83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lnTo>
                      <a:pt x="86" y="2"/>
                    </a:lnTo>
                    <a:lnTo>
                      <a:pt x="86" y="3"/>
                    </a:lnTo>
                    <a:lnTo>
                      <a:pt x="87" y="4"/>
                    </a:lnTo>
                    <a:lnTo>
                      <a:pt x="87" y="10"/>
                    </a:lnTo>
                    <a:lnTo>
                      <a:pt x="87" y="13"/>
                    </a:lnTo>
                    <a:lnTo>
                      <a:pt x="87" y="19"/>
                    </a:lnTo>
                    <a:lnTo>
                      <a:pt x="87" y="26"/>
                    </a:lnTo>
                    <a:lnTo>
                      <a:pt x="89" y="33"/>
                    </a:lnTo>
                    <a:lnTo>
                      <a:pt x="89" y="36"/>
                    </a:lnTo>
                    <a:lnTo>
                      <a:pt x="89" y="43"/>
                    </a:lnTo>
                    <a:lnTo>
                      <a:pt x="89" y="47"/>
                    </a:lnTo>
                    <a:lnTo>
                      <a:pt x="89" y="52"/>
                    </a:lnTo>
                    <a:lnTo>
                      <a:pt x="90" y="55"/>
                    </a:lnTo>
                    <a:lnTo>
                      <a:pt x="90" y="62"/>
                    </a:lnTo>
                    <a:lnTo>
                      <a:pt x="90" y="67"/>
                    </a:lnTo>
                    <a:lnTo>
                      <a:pt x="90" y="74"/>
                    </a:lnTo>
                    <a:lnTo>
                      <a:pt x="91" y="77"/>
                    </a:lnTo>
                    <a:lnTo>
                      <a:pt x="91" y="84"/>
                    </a:lnTo>
                    <a:lnTo>
                      <a:pt x="91" y="88"/>
                    </a:lnTo>
                    <a:lnTo>
                      <a:pt x="91" y="93"/>
                    </a:lnTo>
                    <a:lnTo>
                      <a:pt x="91" y="99"/>
                    </a:lnTo>
                    <a:lnTo>
                      <a:pt x="91" y="100"/>
                    </a:lnTo>
                    <a:lnTo>
                      <a:pt x="92" y="107"/>
                    </a:lnTo>
                    <a:lnTo>
                      <a:pt x="92" y="112"/>
                    </a:lnTo>
                    <a:lnTo>
                      <a:pt x="92" y="121"/>
                    </a:lnTo>
                    <a:lnTo>
                      <a:pt x="92" y="127"/>
                    </a:lnTo>
                    <a:lnTo>
                      <a:pt x="93" y="134"/>
                    </a:lnTo>
                    <a:lnTo>
                      <a:pt x="93" y="142"/>
                    </a:lnTo>
                    <a:lnTo>
                      <a:pt x="93" y="145"/>
                    </a:lnTo>
                    <a:lnTo>
                      <a:pt x="93" y="153"/>
                    </a:lnTo>
                    <a:lnTo>
                      <a:pt x="94" y="163"/>
                    </a:lnTo>
                    <a:lnTo>
                      <a:pt x="94" y="170"/>
                    </a:lnTo>
                    <a:lnTo>
                      <a:pt x="94" y="175"/>
                    </a:lnTo>
                    <a:lnTo>
                      <a:pt x="94" y="181"/>
                    </a:lnTo>
                    <a:lnTo>
                      <a:pt x="95" y="189"/>
                    </a:lnTo>
                    <a:lnTo>
                      <a:pt x="95" y="193"/>
                    </a:lnTo>
                    <a:lnTo>
                      <a:pt x="95" y="200"/>
                    </a:lnTo>
                    <a:lnTo>
                      <a:pt x="95" y="207"/>
                    </a:lnTo>
                    <a:lnTo>
                      <a:pt x="97" y="216"/>
                    </a:lnTo>
                    <a:lnTo>
                      <a:pt x="97" y="219"/>
                    </a:lnTo>
                    <a:lnTo>
                      <a:pt x="97" y="224"/>
                    </a:lnTo>
                    <a:lnTo>
                      <a:pt x="97" y="230"/>
                    </a:lnTo>
                    <a:lnTo>
                      <a:pt x="97" y="238"/>
                    </a:lnTo>
                    <a:lnTo>
                      <a:pt x="98" y="244"/>
                    </a:lnTo>
                    <a:lnTo>
                      <a:pt x="98" y="250"/>
                    </a:lnTo>
                    <a:lnTo>
                      <a:pt x="98" y="259"/>
                    </a:lnTo>
                    <a:lnTo>
                      <a:pt x="98" y="268"/>
                    </a:lnTo>
                    <a:lnTo>
                      <a:pt x="99" y="275"/>
                    </a:lnTo>
                    <a:lnTo>
                      <a:pt x="99" y="280"/>
                    </a:lnTo>
                    <a:lnTo>
                      <a:pt x="99" y="287"/>
                    </a:lnTo>
                    <a:lnTo>
                      <a:pt x="99" y="294"/>
                    </a:lnTo>
                    <a:lnTo>
                      <a:pt x="100" y="301"/>
                    </a:lnTo>
                    <a:lnTo>
                      <a:pt x="100" y="306"/>
                    </a:lnTo>
                    <a:lnTo>
                      <a:pt x="100" y="313"/>
                    </a:lnTo>
                    <a:lnTo>
                      <a:pt x="100" y="319"/>
                    </a:lnTo>
                    <a:lnTo>
                      <a:pt x="100" y="320"/>
                    </a:lnTo>
                    <a:lnTo>
                      <a:pt x="101" y="330"/>
                    </a:lnTo>
                    <a:lnTo>
                      <a:pt x="101" y="339"/>
                    </a:lnTo>
                    <a:lnTo>
                      <a:pt x="101" y="346"/>
                    </a:lnTo>
                    <a:lnTo>
                      <a:pt x="101" y="354"/>
                    </a:lnTo>
                    <a:lnTo>
                      <a:pt x="102" y="361"/>
                    </a:lnTo>
                    <a:lnTo>
                      <a:pt x="102" y="371"/>
                    </a:lnTo>
                    <a:lnTo>
                      <a:pt x="102" y="373"/>
                    </a:lnTo>
                    <a:lnTo>
                      <a:pt x="102" y="379"/>
                    </a:lnTo>
                    <a:lnTo>
                      <a:pt x="102" y="387"/>
                    </a:lnTo>
                    <a:lnTo>
                      <a:pt x="103" y="397"/>
                    </a:lnTo>
                    <a:lnTo>
                      <a:pt x="103" y="401"/>
                    </a:lnTo>
                    <a:lnTo>
                      <a:pt x="103" y="406"/>
                    </a:lnTo>
                    <a:lnTo>
                      <a:pt x="103" y="414"/>
                    </a:lnTo>
                    <a:lnTo>
                      <a:pt x="104" y="424"/>
                    </a:lnTo>
                    <a:lnTo>
                      <a:pt x="104" y="427"/>
                    </a:lnTo>
                    <a:lnTo>
                      <a:pt x="104" y="433"/>
                    </a:lnTo>
                    <a:lnTo>
                      <a:pt x="104" y="439"/>
                    </a:lnTo>
                    <a:lnTo>
                      <a:pt x="104" y="447"/>
                    </a:lnTo>
                    <a:lnTo>
                      <a:pt x="106" y="453"/>
                    </a:lnTo>
                    <a:lnTo>
                      <a:pt x="106" y="457"/>
                    </a:lnTo>
                    <a:lnTo>
                      <a:pt x="106" y="465"/>
                    </a:lnTo>
                    <a:lnTo>
                      <a:pt x="106" y="469"/>
                    </a:lnTo>
                    <a:lnTo>
                      <a:pt x="106" y="479"/>
                    </a:lnTo>
                    <a:lnTo>
                      <a:pt x="107" y="481"/>
                    </a:lnTo>
                    <a:lnTo>
                      <a:pt x="107" y="490"/>
                    </a:lnTo>
                    <a:lnTo>
                      <a:pt x="107" y="496"/>
                    </a:lnTo>
                    <a:lnTo>
                      <a:pt x="107" y="506"/>
                    </a:lnTo>
                    <a:lnTo>
                      <a:pt x="107" y="509"/>
                    </a:lnTo>
                    <a:lnTo>
                      <a:pt x="108" y="515"/>
                    </a:lnTo>
                    <a:lnTo>
                      <a:pt x="108" y="522"/>
                    </a:lnTo>
                    <a:lnTo>
                      <a:pt x="108" y="532"/>
                    </a:lnTo>
                    <a:lnTo>
                      <a:pt x="108" y="536"/>
                    </a:lnTo>
                    <a:lnTo>
                      <a:pt x="108" y="546"/>
                    </a:lnTo>
                    <a:lnTo>
                      <a:pt x="109" y="551"/>
                    </a:lnTo>
                    <a:lnTo>
                      <a:pt x="109" y="559"/>
                    </a:lnTo>
                    <a:lnTo>
                      <a:pt x="109" y="565"/>
                    </a:lnTo>
                    <a:lnTo>
                      <a:pt x="109" y="572"/>
                    </a:lnTo>
                    <a:lnTo>
                      <a:pt x="110" y="580"/>
                    </a:lnTo>
                    <a:lnTo>
                      <a:pt x="110" y="589"/>
                    </a:lnTo>
                    <a:lnTo>
                      <a:pt x="110" y="592"/>
                    </a:lnTo>
                    <a:lnTo>
                      <a:pt x="110" y="600"/>
                    </a:lnTo>
                    <a:lnTo>
                      <a:pt x="110" y="607"/>
                    </a:lnTo>
                    <a:lnTo>
                      <a:pt x="111" y="618"/>
                    </a:lnTo>
                    <a:lnTo>
                      <a:pt x="111" y="621"/>
                    </a:lnTo>
                    <a:lnTo>
                      <a:pt x="111" y="628"/>
                    </a:lnTo>
                    <a:lnTo>
                      <a:pt x="111" y="634"/>
                    </a:lnTo>
                    <a:lnTo>
                      <a:pt x="112" y="643"/>
                    </a:lnTo>
                    <a:lnTo>
                      <a:pt x="112" y="648"/>
                    </a:lnTo>
                    <a:lnTo>
                      <a:pt x="112" y="652"/>
                    </a:lnTo>
                    <a:lnTo>
                      <a:pt x="112" y="659"/>
                    </a:lnTo>
                    <a:lnTo>
                      <a:pt x="112" y="662"/>
                    </a:lnTo>
                    <a:lnTo>
                      <a:pt x="112" y="666"/>
                    </a:lnTo>
                    <a:lnTo>
                      <a:pt x="114" y="674"/>
                    </a:lnTo>
                    <a:lnTo>
                      <a:pt x="114" y="678"/>
                    </a:lnTo>
                    <a:lnTo>
                      <a:pt x="114" y="685"/>
                    </a:lnTo>
                    <a:lnTo>
                      <a:pt x="114" y="692"/>
                    </a:lnTo>
                    <a:lnTo>
                      <a:pt x="114" y="701"/>
                    </a:lnTo>
                    <a:lnTo>
                      <a:pt x="115" y="707"/>
                    </a:lnTo>
                    <a:lnTo>
                      <a:pt x="115" y="714"/>
                    </a:lnTo>
                    <a:lnTo>
                      <a:pt x="115" y="722"/>
                    </a:lnTo>
                    <a:lnTo>
                      <a:pt x="115" y="733"/>
                    </a:lnTo>
                    <a:lnTo>
                      <a:pt x="116" y="737"/>
                    </a:lnTo>
                    <a:lnTo>
                      <a:pt x="116" y="742"/>
                    </a:lnTo>
                    <a:lnTo>
                      <a:pt x="116" y="751"/>
                    </a:lnTo>
                    <a:lnTo>
                      <a:pt x="116" y="762"/>
                    </a:lnTo>
                    <a:lnTo>
                      <a:pt x="116" y="764"/>
                    </a:lnTo>
                    <a:lnTo>
                      <a:pt x="116" y="772"/>
                    </a:lnTo>
                    <a:lnTo>
                      <a:pt x="117" y="779"/>
                    </a:lnTo>
                    <a:lnTo>
                      <a:pt x="117" y="787"/>
                    </a:lnTo>
                    <a:lnTo>
                      <a:pt x="117" y="793"/>
                    </a:lnTo>
                    <a:lnTo>
                      <a:pt x="117" y="801"/>
                    </a:lnTo>
                    <a:lnTo>
                      <a:pt x="118" y="808"/>
                    </a:lnTo>
                    <a:lnTo>
                      <a:pt x="118" y="816"/>
                    </a:lnTo>
                    <a:lnTo>
                      <a:pt x="118" y="823"/>
                    </a:lnTo>
                    <a:lnTo>
                      <a:pt x="118" y="831"/>
                    </a:lnTo>
                    <a:lnTo>
                      <a:pt x="119" y="839"/>
                    </a:lnTo>
                    <a:lnTo>
                      <a:pt x="119" y="850"/>
                    </a:lnTo>
                    <a:lnTo>
                      <a:pt x="119" y="853"/>
                    </a:lnTo>
                    <a:lnTo>
                      <a:pt x="119" y="861"/>
                    </a:lnTo>
                    <a:lnTo>
                      <a:pt x="119" y="867"/>
                    </a:lnTo>
                    <a:lnTo>
                      <a:pt x="120" y="875"/>
                    </a:lnTo>
                    <a:lnTo>
                      <a:pt x="120" y="883"/>
                    </a:lnTo>
                    <a:lnTo>
                      <a:pt x="120" y="890"/>
                    </a:lnTo>
                    <a:lnTo>
                      <a:pt x="120" y="897"/>
                    </a:lnTo>
                    <a:lnTo>
                      <a:pt x="120" y="904"/>
                    </a:lnTo>
                    <a:lnTo>
                      <a:pt x="121" y="912"/>
                    </a:lnTo>
                    <a:lnTo>
                      <a:pt x="121" y="913"/>
                    </a:lnTo>
                    <a:lnTo>
                      <a:pt x="121" y="920"/>
                    </a:lnTo>
                    <a:lnTo>
                      <a:pt x="121" y="927"/>
                    </a:lnTo>
                    <a:lnTo>
                      <a:pt x="121" y="931"/>
                    </a:lnTo>
                    <a:lnTo>
                      <a:pt x="121" y="939"/>
                    </a:lnTo>
                    <a:lnTo>
                      <a:pt x="123" y="943"/>
                    </a:lnTo>
                    <a:lnTo>
                      <a:pt x="123" y="951"/>
                    </a:lnTo>
                    <a:lnTo>
                      <a:pt x="123" y="957"/>
                    </a:lnTo>
                    <a:lnTo>
                      <a:pt x="123" y="961"/>
                    </a:lnTo>
                    <a:lnTo>
                      <a:pt x="123" y="971"/>
                    </a:lnTo>
                    <a:lnTo>
                      <a:pt x="123" y="973"/>
                    </a:lnTo>
                    <a:lnTo>
                      <a:pt x="124" y="982"/>
                    </a:lnTo>
                    <a:lnTo>
                      <a:pt x="124" y="988"/>
                    </a:lnTo>
                    <a:lnTo>
                      <a:pt x="124" y="998"/>
                    </a:lnTo>
                    <a:lnTo>
                      <a:pt x="124" y="1003"/>
                    </a:lnTo>
                    <a:lnTo>
                      <a:pt x="125" y="1012"/>
                    </a:lnTo>
                    <a:lnTo>
                      <a:pt x="125" y="1020"/>
                    </a:lnTo>
                    <a:lnTo>
                      <a:pt x="125" y="1031"/>
                    </a:lnTo>
                    <a:lnTo>
                      <a:pt x="125" y="1035"/>
                    </a:lnTo>
                    <a:lnTo>
                      <a:pt x="125" y="1043"/>
                    </a:lnTo>
                    <a:lnTo>
                      <a:pt x="126" y="1051"/>
                    </a:lnTo>
                    <a:lnTo>
                      <a:pt x="126" y="1062"/>
                    </a:lnTo>
                    <a:lnTo>
                      <a:pt x="126" y="1065"/>
                    </a:lnTo>
                    <a:lnTo>
                      <a:pt x="126" y="1073"/>
                    </a:lnTo>
                    <a:lnTo>
                      <a:pt x="127" y="1083"/>
                    </a:lnTo>
                    <a:lnTo>
                      <a:pt x="127" y="1094"/>
                    </a:lnTo>
                    <a:lnTo>
                      <a:pt x="127" y="1099"/>
                    </a:lnTo>
                    <a:lnTo>
                      <a:pt x="127" y="1107"/>
                    </a:lnTo>
                    <a:lnTo>
                      <a:pt x="127" y="1111"/>
                    </a:lnTo>
                    <a:lnTo>
                      <a:pt x="128" y="1121"/>
                    </a:lnTo>
                    <a:lnTo>
                      <a:pt x="128" y="1126"/>
                    </a:lnTo>
                    <a:lnTo>
                      <a:pt x="128" y="1135"/>
                    </a:lnTo>
                    <a:lnTo>
                      <a:pt x="128" y="1143"/>
                    </a:lnTo>
                    <a:lnTo>
                      <a:pt x="129" y="1155"/>
                    </a:lnTo>
                    <a:lnTo>
                      <a:pt x="129" y="1165"/>
                    </a:lnTo>
                    <a:lnTo>
                      <a:pt x="129" y="1173"/>
                    </a:lnTo>
                    <a:lnTo>
                      <a:pt x="129" y="1184"/>
                    </a:lnTo>
                    <a:lnTo>
                      <a:pt x="131" y="1188"/>
                    </a:lnTo>
                    <a:lnTo>
                      <a:pt x="131" y="1196"/>
                    </a:lnTo>
                    <a:lnTo>
                      <a:pt x="131" y="1204"/>
                    </a:lnTo>
                    <a:lnTo>
                      <a:pt x="131" y="1215"/>
                    </a:lnTo>
                    <a:lnTo>
                      <a:pt x="131" y="1218"/>
                    </a:lnTo>
                    <a:lnTo>
                      <a:pt x="132" y="1226"/>
                    </a:lnTo>
                    <a:lnTo>
                      <a:pt x="132" y="1234"/>
                    </a:lnTo>
                    <a:lnTo>
                      <a:pt x="132" y="1245"/>
                    </a:lnTo>
                    <a:lnTo>
                      <a:pt x="132" y="1249"/>
                    </a:lnTo>
                    <a:lnTo>
                      <a:pt x="133" y="1258"/>
                    </a:lnTo>
                    <a:lnTo>
                      <a:pt x="133" y="1264"/>
                    </a:lnTo>
                    <a:lnTo>
                      <a:pt x="133" y="1274"/>
                    </a:lnTo>
                    <a:lnTo>
                      <a:pt x="133" y="1280"/>
                    </a:lnTo>
                    <a:lnTo>
                      <a:pt x="133" y="1289"/>
                    </a:lnTo>
                    <a:lnTo>
                      <a:pt x="134" y="1295"/>
                    </a:lnTo>
                    <a:lnTo>
                      <a:pt x="134" y="1305"/>
                    </a:lnTo>
                    <a:lnTo>
                      <a:pt x="134" y="1311"/>
                    </a:lnTo>
                    <a:lnTo>
                      <a:pt x="134" y="1319"/>
                    </a:lnTo>
                    <a:lnTo>
                      <a:pt x="134" y="1326"/>
                    </a:lnTo>
                    <a:lnTo>
                      <a:pt x="135" y="1337"/>
                    </a:lnTo>
                    <a:lnTo>
                      <a:pt x="135" y="1342"/>
                    </a:lnTo>
                    <a:lnTo>
                      <a:pt x="135" y="1351"/>
                    </a:lnTo>
                    <a:lnTo>
                      <a:pt x="135" y="1359"/>
                    </a:lnTo>
                    <a:lnTo>
                      <a:pt x="136" y="1370"/>
                    </a:lnTo>
                    <a:lnTo>
                      <a:pt x="136" y="1374"/>
                    </a:lnTo>
                    <a:lnTo>
                      <a:pt x="136" y="1381"/>
                    </a:lnTo>
                    <a:lnTo>
                      <a:pt x="136" y="1389"/>
                    </a:lnTo>
                    <a:lnTo>
                      <a:pt x="137" y="1400"/>
                    </a:lnTo>
                    <a:lnTo>
                      <a:pt x="137" y="1404"/>
                    </a:lnTo>
                    <a:lnTo>
                      <a:pt x="137" y="1412"/>
                    </a:lnTo>
                    <a:lnTo>
                      <a:pt x="137" y="1419"/>
                    </a:lnTo>
                    <a:lnTo>
                      <a:pt x="137" y="1428"/>
                    </a:lnTo>
                    <a:lnTo>
                      <a:pt x="138" y="1434"/>
                    </a:lnTo>
                    <a:lnTo>
                      <a:pt x="138" y="1444"/>
                    </a:lnTo>
                    <a:lnTo>
                      <a:pt x="138" y="1448"/>
                    </a:lnTo>
                    <a:lnTo>
                      <a:pt x="138" y="1457"/>
                    </a:lnTo>
                    <a:lnTo>
                      <a:pt x="138" y="1465"/>
                    </a:lnTo>
                    <a:lnTo>
                      <a:pt x="140" y="1474"/>
                    </a:lnTo>
                    <a:lnTo>
                      <a:pt x="140" y="1479"/>
                    </a:lnTo>
                    <a:lnTo>
                      <a:pt x="140" y="1487"/>
                    </a:lnTo>
                    <a:lnTo>
                      <a:pt x="140" y="1494"/>
                    </a:lnTo>
                    <a:lnTo>
                      <a:pt x="140" y="1502"/>
                    </a:lnTo>
                    <a:lnTo>
                      <a:pt x="141" y="1509"/>
                    </a:lnTo>
                    <a:lnTo>
                      <a:pt x="141" y="1515"/>
                    </a:lnTo>
                    <a:lnTo>
                      <a:pt x="141" y="1523"/>
                    </a:lnTo>
                    <a:lnTo>
                      <a:pt x="141" y="1527"/>
                    </a:lnTo>
                    <a:lnTo>
                      <a:pt x="141" y="1535"/>
                    </a:lnTo>
                    <a:lnTo>
                      <a:pt x="142" y="1541"/>
                    </a:lnTo>
                    <a:lnTo>
                      <a:pt x="142" y="1547"/>
                    </a:lnTo>
                    <a:lnTo>
                      <a:pt x="142" y="1556"/>
                    </a:lnTo>
                    <a:lnTo>
                      <a:pt x="142" y="1565"/>
                    </a:lnTo>
                    <a:lnTo>
                      <a:pt x="142" y="1571"/>
                    </a:lnTo>
                    <a:lnTo>
                      <a:pt x="143" y="1579"/>
                    </a:lnTo>
                    <a:lnTo>
                      <a:pt x="143" y="1586"/>
                    </a:lnTo>
                    <a:lnTo>
                      <a:pt x="143" y="1591"/>
                    </a:lnTo>
                    <a:lnTo>
                      <a:pt x="143" y="1599"/>
                    </a:lnTo>
                    <a:lnTo>
                      <a:pt x="143" y="1601"/>
                    </a:lnTo>
                    <a:lnTo>
                      <a:pt x="144" y="1610"/>
                    </a:lnTo>
                    <a:lnTo>
                      <a:pt x="144" y="1618"/>
                    </a:lnTo>
                    <a:lnTo>
                      <a:pt x="144" y="1627"/>
                    </a:lnTo>
                    <a:lnTo>
                      <a:pt x="144" y="1632"/>
                    </a:lnTo>
                    <a:lnTo>
                      <a:pt x="144" y="1643"/>
                    </a:lnTo>
                    <a:lnTo>
                      <a:pt x="145" y="1649"/>
                    </a:lnTo>
                    <a:lnTo>
                      <a:pt x="145" y="1657"/>
                    </a:lnTo>
                    <a:lnTo>
                      <a:pt x="145" y="1665"/>
                    </a:lnTo>
                    <a:lnTo>
                      <a:pt x="145" y="1676"/>
                    </a:lnTo>
                    <a:lnTo>
                      <a:pt x="146" y="1683"/>
                    </a:lnTo>
                    <a:lnTo>
                      <a:pt x="146" y="1690"/>
                    </a:lnTo>
                    <a:lnTo>
                      <a:pt x="146" y="1692"/>
                    </a:lnTo>
                    <a:lnTo>
                      <a:pt x="146" y="1703"/>
                    </a:lnTo>
                    <a:lnTo>
                      <a:pt x="148" y="1717"/>
                    </a:lnTo>
                    <a:lnTo>
                      <a:pt x="148" y="1722"/>
                    </a:lnTo>
                    <a:lnTo>
                      <a:pt x="148" y="1732"/>
                    </a:lnTo>
                    <a:lnTo>
                      <a:pt x="148" y="1736"/>
                    </a:lnTo>
                    <a:lnTo>
                      <a:pt x="148" y="1739"/>
                    </a:lnTo>
                    <a:lnTo>
                      <a:pt x="149" y="1747"/>
                    </a:lnTo>
                    <a:lnTo>
                      <a:pt x="149" y="1752"/>
                    </a:lnTo>
                    <a:lnTo>
                      <a:pt x="149" y="1761"/>
                    </a:lnTo>
                    <a:lnTo>
                      <a:pt x="149" y="1769"/>
                    </a:lnTo>
                    <a:lnTo>
                      <a:pt x="149" y="1777"/>
                    </a:lnTo>
                    <a:lnTo>
                      <a:pt x="150" y="1784"/>
                    </a:lnTo>
                    <a:lnTo>
                      <a:pt x="150" y="1793"/>
                    </a:lnTo>
                    <a:lnTo>
                      <a:pt x="150" y="1799"/>
                    </a:lnTo>
                    <a:lnTo>
                      <a:pt x="150" y="1807"/>
                    </a:lnTo>
                    <a:lnTo>
                      <a:pt x="150" y="1813"/>
                    </a:lnTo>
                    <a:lnTo>
                      <a:pt x="151" y="1819"/>
                    </a:lnTo>
                    <a:lnTo>
                      <a:pt x="151" y="1828"/>
                    </a:lnTo>
                    <a:lnTo>
                      <a:pt x="151" y="1837"/>
                    </a:lnTo>
                    <a:lnTo>
                      <a:pt x="151" y="1841"/>
                    </a:lnTo>
                    <a:lnTo>
                      <a:pt x="152" y="1851"/>
                    </a:lnTo>
                    <a:lnTo>
                      <a:pt x="152" y="1858"/>
                    </a:lnTo>
                    <a:lnTo>
                      <a:pt x="152" y="1866"/>
                    </a:lnTo>
                    <a:lnTo>
                      <a:pt x="152" y="1870"/>
                    </a:lnTo>
                    <a:lnTo>
                      <a:pt x="153" y="1880"/>
                    </a:lnTo>
                    <a:lnTo>
                      <a:pt x="153" y="1886"/>
                    </a:lnTo>
                    <a:lnTo>
                      <a:pt x="153" y="1895"/>
                    </a:lnTo>
                    <a:lnTo>
                      <a:pt x="153" y="1900"/>
                    </a:lnTo>
                    <a:lnTo>
                      <a:pt x="153" y="1908"/>
                    </a:lnTo>
                    <a:lnTo>
                      <a:pt x="154" y="1915"/>
                    </a:lnTo>
                    <a:lnTo>
                      <a:pt x="154" y="1918"/>
                    </a:lnTo>
                    <a:lnTo>
                      <a:pt x="154" y="1925"/>
                    </a:lnTo>
                    <a:lnTo>
                      <a:pt x="154" y="1929"/>
                    </a:lnTo>
                    <a:lnTo>
                      <a:pt x="154" y="1934"/>
                    </a:lnTo>
                    <a:lnTo>
                      <a:pt x="154" y="1942"/>
                    </a:lnTo>
                    <a:lnTo>
                      <a:pt x="155" y="1945"/>
                    </a:lnTo>
                    <a:lnTo>
                      <a:pt x="155" y="1953"/>
                    </a:lnTo>
                    <a:lnTo>
                      <a:pt x="155" y="1959"/>
                    </a:lnTo>
                    <a:lnTo>
                      <a:pt x="155" y="1968"/>
                    </a:lnTo>
                    <a:lnTo>
                      <a:pt x="155" y="1975"/>
                    </a:lnTo>
                    <a:lnTo>
                      <a:pt x="157" y="1983"/>
                    </a:lnTo>
                    <a:lnTo>
                      <a:pt x="157" y="1988"/>
                    </a:lnTo>
                    <a:lnTo>
                      <a:pt x="157" y="1997"/>
                    </a:lnTo>
                    <a:lnTo>
                      <a:pt x="157" y="2004"/>
                    </a:lnTo>
                    <a:lnTo>
                      <a:pt x="157" y="2012"/>
                    </a:lnTo>
                    <a:lnTo>
                      <a:pt x="158" y="2018"/>
                    </a:lnTo>
                    <a:lnTo>
                      <a:pt x="158" y="2027"/>
                    </a:lnTo>
                    <a:lnTo>
                      <a:pt x="158" y="2034"/>
                    </a:lnTo>
                    <a:lnTo>
                      <a:pt x="158" y="2042"/>
                    </a:lnTo>
                    <a:lnTo>
                      <a:pt x="159" y="2046"/>
                    </a:lnTo>
                    <a:lnTo>
                      <a:pt x="159" y="2054"/>
                    </a:lnTo>
                    <a:lnTo>
                      <a:pt x="159" y="2061"/>
                    </a:lnTo>
                    <a:lnTo>
                      <a:pt x="159" y="2067"/>
                    </a:lnTo>
                    <a:lnTo>
                      <a:pt x="159" y="2074"/>
                    </a:lnTo>
                    <a:lnTo>
                      <a:pt x="159" y="2076"/>
                    </a:lnTo>
                    <a:lnTo>
                      <a:pt x="160" y="2086"/>
                    </a:lnTo>
                    <a:lnTo>
                      <a:pt x="160" y="2093"/>
                    </a:lnTo>
                    <a:lnTo>
                      <a:pt x="160" y="2101"/>
                    </a:lnTo>
                    <a:lnTo>
                      <a:pt x="160" y="2105"/>
                    </a:lnTo>
                    <a:lnTo>
                      <a:pt x="160" y="2113"/>
                    </a:lnTo>
                    <a:lnTo>
                      <a:pt x="161" y="2120"/>
                    </a:lnTo>
                    <a:lnTo>
                      <a:pt x="161" y="2130"/>
                    </a:lnTo>
                    <a:lnTo>
                      <a:pt x="161" y="2134"/>
                    </a:lnTo>
                    <a:lnTo>
                      <a:pt x="161" y="2143"/>
                    </a:lnTo>
                    <a:lnTo>
                      <a:pt x="162" y="2150"/>
                    </a:lnTo>
                    <a:lnTo>
                      <a:pt x="162" y="2158"/>
                    </a:lnTo>
                    <a:lnTo>
                      <a:pt x="162" y="2162"/>
                    </a:lnTo>
                    <a:lnTo>
                      <a:pt x="162" y="2168"/>
                    </a:lnTo>
                    <a:lnTo>
                      <a:pt x="162" y="2176"/>
                    </a:lnTo>
                    <a:lnTo>
                      <a:pt x="163" y="2183"/>
                    </a:lnTo>
                    <a:lnTo>
                      <a:pt x="163" y="2188"/>
                    </a:lnTo>
                    <a:lnTo>
                      <a:pt x="163" y="2191"/>
                    </a:lnTo>
                    <a:lnTo>
                      <a:pt x="163" y="2197"/>
                    </a:lnTo>
                    <a:lnTo>
                      <a:pt x="163" y="2205"/>
                    </a:lnTo>
                    <a:lnTo>
                      <a:pt x="165" y="2216"/>
                    </a:lnTo>
                    <a:lnTo>
                      <a:pt x="165" y="2220"/>
                    </a:lnTo>
                    <a:lnTo>
                      <a:pt x="165" y="2227"/>
                    </a:lnTo>
                    <a:lnTo>
                      <a:pt x="165" y="2234"/>
                    </a:lnTo>
                    <a:lnTo>
                      <a:pt x="165" y="2239"/>
                    </a:lnTo>
                    <a:lnTo>
                      <a:pt x="166" y="2246"/>
                    </a:lnTo>
                    <a:lnTo>
                      <a:pt x="166" y="2247"/>
                    </a:lnTo>
                    <a:lnTo>
                      <a:pt x="166" y="2255"/>
                    </a:lnTo>
                    <a:lnTo>
                      <a:pt x="166" y="2262"/>
                    </a:lnTo>
                    <a:lnTo>
                      <a:pt x="166" y="2272"/>
                    </a:lnTo>
                    <a:lnTo>
                      <a:pt x="167" y="2276"/>
                    </a:lnTo>
                    <a:lnTo>
                      <a:pt x="167" y="2281"/>
                    </a:lnTo>
                    <a:lnTo>
                      <a:pt x="167" y="2288"/>
                    </a:lnTo>
                    <a:lnTo>
                      <a:pt x="167" y="2295"/>
                    </a:lnTo>
                    <a:lnTo>
                      <a:pt x="167" y="2300"/>
                    </a:lnTo>
                    <a:lnTo>
                      <a:pt x="167" y="2303"/>
                    </a:lnTo>
                    <a:lnTo>
                      <a:pt x="168" y="2311"/>
                    </a:lnTo>
                    <a:lnTo>
                      <a:pt x="168" y="2318"/>
                    </a:lnTo>
                    <a:lnTo>
                      <a:pt x="168" y="2326"/>
                    </a:lnTo>
                    <a:lnTo>
                      <a:pt x="168" y="2331"/>
                    </a:lnTo>
                    <a:lnTo>
                      <a:pt x="168" y="2336"/>
                    </a:lnTo>
                    <a:lnTo>
                      <a:pt x="169" y="2343"/>
                    </a:lnTo>
                    <a:lnTo>
                      <a:pt x="169" y="2347"/>
                    </a:lnTo>
                    <a:lnTo>
                      <a:pt x="169" y="2354"/>
                    </a:lnTo>
                    <a:lnTo>
                      <a:pt x="169" y="2358"/>
                    </a:lnTo>
                    <a:lnTo>
                      <a:pt x="169" y="2363"/>
                    </a:lnTo>
                    <a:lnTo>
                      <a:pt x="170" y="2370"/>
                    </a:lnTo>
                    <a:lnTo>
                      <a:pt x="170" y="2377"/>
                    </a:lnTo>
                    <a:lnTo>
                      <a:pt x="170" y="2382"/>
                    </a:lnTo>
                    <a:lnTo>
                      <a:pt x="170" y="2387"/>
                    </a:lnTo>
                    <a:lnTo>
                      <a:pt x="170" y="2393"/>
                    </a:lnTo>
                    <a:lnTo>
                      <a:pt x="170" y="2399"/>
                    </a:lnTo>
                    <a:lnTo>
                      <a:pt x="171" y="2407"/>
                    </a:lnTo>
                    <a:lnTo>
                      <a:pt x="171" y="2411"/>
                    </a:lnTo>
                    <a:lnTo>
                      <a:pt x="171" y="2417"/>
                    </a:lnTo>
                    <a:lnTo>
                      <a:pt x="171" y="2425"/>
                    </a:lnTo>
                    <a:lnTo>
                      <a:pt x="172" y="2434"/>
                    </a:lnTo>
                    <a:lnTo>
                      <a:pt x="172" y="2437"/>
                    </a:lnTo>
                    <a:lnTo>
                      <a:pt x="172" y="2447"/>
                    </a:lnTo>
                    <a:lnTo>
                      <a:pt x="172" y="2456"/>
                    </a:lnTo>
                    <a:lnTo>
                      <a:pt x="174" y="2462"/>
                    </a:lnTo>
                    <a:lnTo>
                      <a:pt x="174" y="2465"/>
                    </a:lnTo>
                    <a:lnTo>
                      <a:pt x="174" y="2470"/>
                    </a:lnTo>
                    <a:lnTo>
                      <a:pt x="174" y="2477"/>
                    </a:lnTo>
                    <a:lnTo>
                      <a:pt x="174" y="2486"/>
                    </a:lnTo>
                    <a:lnTo>
                      <a:pt x="175" y="2490"/>
                    </a:lnTo>
                    <a:lnTo>
                      <a:pt x="175" y="2496"/>
                    </a:lnTo>
                    <a:lnTo>
                      <a:pt x="175" y="2503"/>
                    </a:lnTo>
                    <a:lnTo>
                      <a:pt x="175" y="2512"/>
                    </a:lnTo>
                    <a:lnTo>
                      <a:pt x="175" y="2516"/>
                    </a:lnTo>
                    <a:lnTo>
                      <a:pt x="176" y="2522"/>
                    </a:lnTo>
                    <a:lnTo>
                      <a:pt x="176" y="2529"/>
                    </a:lnTo>
                    <a:lnTo>
                      <a:pt x="176" y="2538"/>
                    </a:lnTo>
                    <a:lnTo>
                      <a:pt x="176" y="2542"/>
                    </a:lnTo>
                    <a:lnTo>
                      <a:pt x="177" y="2552"/>
                    </a:lnTo>
                    <a:lnTo>
                      <a:pt x="177" y="2562"/>
                    </a:lnTo>
                    <a:lnTo>
                      <a:pt x="177" y="2567"/>
                    </a:lnTo>
                    <a:lnTo>
                      <a:pt x="177" y="2575"/>
                    </a:lnTo>
                    <a:lnTo>
                      <a:pt x="178" y="2582"/>
                    </a:lnTo>
                    <a:lnTo>
                      <a:pt x="178" y="2590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" name="Freeform 840">
                <a:extLst>
                  <a:ext uri="{FF2B5EF4-FFF2-40B4-BE49-F238E27FC236}">
                    <a16:creationId xmlns:a16="http://schemas.microsoft.com/office/drawing/2014/main" id="{57287D78-4952-462A-A4EC-2C2194B8721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81450" y="4229100"/>
                <a:ext cx="106363" cy="1246188"/>
              </a:xfrm>
              <a:custGeom>
                <a:avLst/>
                <a:gdLst>
                  <a:gd name="T0" fmla="*/ 1 w 336"/>
                  <a:gd name="T1" fmla="*/ 45 h 2355"/>
                  <a:gd name="T2" fmla="*/ 4 w 336"/>
                  <a:gd name="T3" fmla="*/ 93 h 2355"/>
                  <a:gd name="T4" fmla="*/ 6 w 336"/>
                  <a:gd name="T5" fmla="*/ 141 h 2355"/>
                  <a:gd name="T6" fmla="*/ 7 w 336"/>
                  <a:gd name="T7" fmla="*/ 185 h 2355"/>
                  <a:gd name="T8" fmla="*/ 9 w 336"/>
                  <a:gd name="T9" fmla="*/ 233 h 2355"/>
                  <a:gd name="T10" fmla="*/ 11 w 336"/>
                  <a:gd name="T11" fmla="*/ 275 h 2355"/>
                  <a:gd name="T12" fmla="*/ 13 w 336"/>
                  <a:gd name="T13" fmla="*/ 321 h 2355"/>
                  <a:gd name="T14" fmla="*/ 15 w 336"/>
                  <a:gd name="T15" fmla="*/ 368 h 2355"/>
                  <a:gd name="T16" fmla="*/ 17 w 336"/>
                  <a:gd name="T17" fmla="*/ 412 h 2355"/>
                  <a:gd name="T18" fmla="*/ 18 w 336"/>
                  <a:gd name="T19" fmla="*/ 453 h 2355"/>
                  <a:gd name="T20" fmla="*/ 21 w 336"/>
                  <a:gd name="T21" fmla="*/ 499 h 2355"/>
                  <a:gd name="T22" fmla="*/ 23 w 336"/>
                  <a:gd name="T23" fmla="*/ 543 h 2355"/>
                  <a:gd name="T24" fmla="*/ 25 w 336"/>
                  <a:gd name="T25" fmla="*/ 585 h 2355"/>
                  <a:gd name="T26" fmla="*/ 27 w 336"/>
                  <a:gd name="T27" fmla="*/ 626 h 2355"/>
                  <a:gd name="T28" fmla="*/ 28 w 336"/>
                  <a:gd name="T29" fmla="*/ 667 h 2355"/>
                  <a:gd name="T30" fmla="*/ 31 w 336"/>
                  <a:gd name="T31" fmla="*/ 710 h 2355"/>
                  <a:gd name="T32" fmla="*/ 33 w 336"/>
                  <a:gd name="T33" fmla="*/ 747 h 2355"/>
                  <a:gd name="T34" fmla="*/ 35 w 336"/>
                  <a:gd name="T35" fmla="*/ 785 h 2355"/>
                  <a:gd name="T36" fmla="*/ 38 w 336"/>
                  <a:gd name="T37" fmla="*/ 822 h 2355"/>
                  <a:gd name="T38" fmla="*/ 39 w 336"/>
                  <a:gd name="T39" fmla="*/ 859 h 2355"/>
                  <a:gd name="T40" fmla="*/ 41 w 336"/>
                  <a:gd name="T41" fmla="*/ 895 h 2355"/>
                  <a:gd name="T42" fmla="*/ 43 w 336"/>
                  <a:gd name="T43" fmla="*/ 932 h 2355"/>
                  <a:gd name="T44" fmla="*/ 45 w 336"/>
                  <a:gd name="T45" fmla="*/ 971 h 2355"/>
                  <a:gd name="T46" fmla="*/ 48 w 336"/>
                  <a:gd name="T47" fmla="*/ 1016 h 2355"/>
                  <a:gd name="T48" fmla="*/ 50 w 336"/>
                  <a:gd name="T49" fmla="*/ 1051 h 2355"/>
                  <a:gd name="T50" fmla="*/ 52 w 336"/>
                  <a:gd name="T51" fmla="*/ 1087 h 2355"/>
                  <a:gd name="T52" fmla="*/ 55 w 336"/>
                  <a:gd name="T53" fmla="*/ 1122 h 2355"/>
                  <a:gd name="T54" fmla="*/ 57 w 336"/>
                  <a:gd name="T55" fmla="*/ 1159 h 2355"/>
                  <a:gd name="T56" fmla="*/ 59 w 336"/>
                  <a:gd name="T57" fmla="*/ 1193 h 2355"/>
                  <a:gd name="T58" fmla="*/ 61 w 336"/>
                  <a:gd name="T59" fmla="*/ 1228 h 2355"/>
                  <a:gd name="T60" fmla="*/ 64 w 336"/>
                  <a:gd name="T61" fmla="*/ 1262 h 2355"/>
                  <a:gd name="T62" fmla="*/ 66 w 336"/>
                  <a:gd name="T63" fmla="*/ 1295 h 2355"/>
                  <a:gd name="T64" fmla="*/ 69 w 336"/>
                  <a:gd name="T65" fmla="*/ 1331 h 2355"/>
                  <a:gd name="T66" fmla="*/ 72 w 336"/>
                  <a:gd name="T67" fmla="*/ 1366 h 2355"/>
                  <a:gd name="T68" fmla="*/ 75 w 336"/>
                  <a:gd name="T69" fmla="*/ 1401 h 2355"/>
                  <a:gd name="T70" fmla="*/ 77 w 336"/>
                  <a:gd name="T71" fmla="*/ 1434 h 2355"/>
                  <a:gd name="T72" fmla="*/ 80 w 336"/>
                  <a:gd name="T73" fmla="*/ 1464 h 2355"/>
                  <a:gd name="T74" fmla="*/ 83 w 336"/>
                  <a:gd name="T75" fmla="*/ 1498 h 2355"/>
                  <a:gd name="T76" fmla="*/ 85 w 336"/>
                  <a:gd name="T77" fmla="*/ 1528 h 2355"/>
                  <a:gd name="T78" fmla="*/ 87 w 336"/>
                  <a:gd name="T79" fmla="*/ 1556 h 2355"/>
                  <a:gd name="T80" fmla="*/ 91 w 336"/>
                  <a:gd name="T81" fmla="*/ 1586 h 2355"/>
                  <a:gd name="T82" fmla="*/ 93 w 336"/>
                  <a:gd name="T83" fmla="*/ 1613 h 2355"/>
                  <a:gd name="T84" fmla="*/ 99 w 336"/>
                  <a:gd name="T85" fmla="*/ 1660 h 2355"/>
                  <a:gd name="T86" fmla="*/ 108 w 336"/>
                  <a:gd name="T87" fmla="*/ 1747 h 2355"/>
                  <a:gd name="T88" fmla="*/ 117 w 336"/>
                  <a:gd name="T89" fmla="*/ 1819 h 2355"/>
                  <a:gd name="T90" fmla="*/ 127 w 336"/>
                  <a:gd name="T91" fmla="*/ 1895 h 2355"/>
                  <a:gd name="T92" fmla="*/ 140 w 336"/>
                  <a:gd name="T93" fmla="*/ 1970 h 2355"/>
                  <a:gd name="T94" fmla="*/ 152 w 336"/>
                  <a:gd name="T95" fmla="*/ 2035 h 2355"/>
                  <a:gd name="T96" fmla="*/ 165 w 336"/>
                  <a:gd name="T97" fmla="*/ 2094 h 2355"/>
                  <a:gd name="T98" fmla="*/ 178 w 336"/>
                  <a:gd name="T99" fmla="*/ 2147 h 2355"/>
                  <a:gd name="T100" fmla="*/ 193 w 336"/>
                  <a:gd name="T101" fmla="*/ 2193 h 2355"/>
                  <a:gd name="T102" fmla="*/ 200 w 336"/>
                  <a:gd name="T103" fmla="*/ 2212 h 2355"/>
                  <a:gd name="T104" fmla="*/ 210 w 336"/>
                  <a:gd name="T105" fmla="*/ 2238 h 2355"/>
                  <a:gd name="T106" fmla="*/ 224 w 336"/>
                  <a:gd name="T107" fmla="*/ 2264 h 2355"/>
                  <a:gd name="T108" fmla="*/ 237 w 336"/>
                  <a:gd name="T109" fmla="*/ 2285 h 2355"/>
                  <a:gd name="T110" fmla="*/ 247 w 336"/>
                  <a:gd name="T111" fmla="*/ 2301 h 2355"/>
                  <a:gd name="T112" fmla="*/ 259 w 336"/>
                  <a:gd name="T113" fmla="*/ 2313 h 2355"/>
                  <a:gd name="T114" fmla="*/ 272 w 336"/>
                  <a:gd name="T115" fmla="*/ 2324 h 2355"/>
                  <a:gd name="T116" fmla="*/ 284 w 336"/>
                  <a:gd name="T117" fmla="*/ 2332 h 2355"/>
                  <a:gd name="T118" fmla="*/ 296 w 336"/>
                  <a:gd name="T119" fmla="*/ 2340 h 2355"/>
                  <a:gd name="T120" fmla="*/ 306 w 336"/>
                  <a:gd name="T121" fmla="*/ 2346 h 2355"/>
                  <a:gd name="T122" fmla="*/ 315 w 336"/>
                  <a:gd name="T123" fmla="*/ 2348 h 2355"/>
                  <a:gd name="T124" fmla="*/ 326 w 336"/>
                  <a:gd name="T125" fmla="*/ 2352 h 2355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336"/>
                  <a:gd name="T190" fmla="*/ 0 h 2355"/>
                  <a:gd name="T191" fmla="*/ 336 w 336"/>
                  <a:gd name="T192" fmla="*/ 2355 h 2355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336" h="2355">
                    <a:moveTo>
                      <a:pt x="0" y="0"/>
                    </a:moveTo>
                    <a:lnTo>
                      <a:pt x="0" y="3"/>
                    </a:lnTo>
                    <a:lnTo>
                      <a:pt x="0" y="10"/>
                    </a:lnTo>
                    <a:lnTo>
                      <a:pt x="0" y="17"/>
                    </a:lnTo>
                    <a:lnTo>
                      <a:pt x="1" y="25"/>
                    </a:lnTo>
                    <a:lnTo>
                      <a:pt x="1" y="29"/>
                    </a:lnTo>
                    <a:lnTo>
                      <a:pt x="1" y="37"/>
                    </a:lnTo>
                    <a:lnTo>
                      <a:pt x="1" y="45"/>
                    </a:lnTo>
                    <a:lnTo>
                      <a:pt x="2" y="54"/>
                    </a:lnTo>
                    <a:lnTo>
                      <a:pt x="2" y="55"/>
                    </a:lnTo>
                    <a:lnTo>
                      <a:pt x="2" y="62"/>
                    </a:lnTo>
                    <a:lnTo>
                      <a:pt x="2" y="69"/>
                    </a:lnTo>
                    <a:lnTo>
                      <a:pt x="4" y="77"/>
                    </a:lnTo>
                    <a:lnTo>
                      <a:pt x="4" y="80"/>
                    </a:lnTo>
                    <a:lnTo>
                      <a:pt x="4" y="86"/>
                    </a:lnTo>
                    <a:lnTo>
                      <a:pt x="4" y="93"/>
                    </a:lnTo>
                    <a:lnTo>
                      <a:pt x="4" y="101"/>
                    </a:lnTo>
                    <a:lnTo>
                      <a:pt x="5" y="104"/>
                    </a:lnTo>
                    <a:lnTo>
                      <a:pt x="5" y="110"/>
                    </a:lnTo>
                    <a:lnTo>
                      <a:pt x="5" y="118"/>
                    </a:lnTo>
                    <a:lnTo>
                      <a:pt x="5" y="126"/>
                    </a:lnTo>
                    <a:lnTo>
                      <a:pt x="5" y="130"/>
                    </a:lnTo>
                    <a:lnTo>
                      <a:pt x="6" y="136"/>
                    </a:lnTo>
                    <a:lnTo>
                      <a:pt x="6" y="141"/>
                    </a:lnTo>
                    <a:lnTo>
                      <a:pt x="6" y="148"/>
                    </a:lnTo>
                    <a:lnTo>
                      <a:pt x="6" y="153"/>
                    </a:lnTo>
                    <a:lnTo>
                      <a:pt x="6" y="156"/>
                    </a:lnTo>
                    <a:lnTo>
                      <a:pt x="7" y="163"/>
                    </a:lnTo>
                    <a:lnTo>
                      <a:pt x="7" y="168"/>
                    </a:lnTo>
                    <a:lnTo>
                      <a:pt x="7" y="175"/>
                    </a:lnTo>
                    <a:lnTo>
                      <a:pt x="7" y="179"/>
                    </a:lnTo>
                    <a:lnTo>
                      <a:pt x="7" y="185"/>
                    </a:lnTo>
                    <a:lnTo>
                      <a:pt x="8" y="190"/>
                    </a:lnTo>
                    <a:lnTo>
                      <a:pt x="8" y="197"/>
                    </a:lnTo>
                    <a:lnTo>
                      <a:pt x="8" y="203"/>
                    </a:lnTo>
                    <a:lnTo>
                      <a:pt x="8" y="207"/>
                    </a:lnTo>
                    <a:lnTo>
                      <a:pt x="9" y="216"/>
                    </a:lnTo>
                    <a:lnTo>
                      <a:pt x="9" y="224"/>
                    </a:lnTo>
                    <a:lnTo>
                      <a:pt x="9" y="227"/>
                    </a:lnTo>
                    <a:lnTo>
                      <a:pt x="9" y="233"/>
                    </a:lnTo>
                    <a:lnTo>
                      <a:pt x="9" y="239"/>
                    </a:lnTo>
                    <a:lnTo>
                      <a:pt x="10" y="249"/>
                    </a:lnTo>
                    <a:lnTo>
                      <a:pt x="10" y="252"/>
                    </a:lnTo>
                    <a:lnTo>
                      <a:pt x="10" y="257"/>
                    </a:lnTo>
                    <a:lnTo>
                      <a:pt x="10" y="263"/>
                    </a:lnTo>
                    <a:lnTo>
                      <a:pt x="10" y="265"/>
                    </a:lnTo>
                    <a:lnTo>
                      <a:pt x="11" y="272"/>
                    </a:lnTo>
                    <a:lnTo>
                      <a:pt x="11" y="275"/>
                    </a:lnTo>
                    <a:lnTo>
                      <a:pt x="11" y="280"/>
                    </a:lnTo>
                    <a:lnTo>
                      <a:pt x="11" y="287"/>
                    </a:lnTo>
                    <a:lnTo>
                      <a:pt x="11" y="295"/>
                    </a:lnTo>
                    <a:lnTo>
                      <a:pt x="13" y="298"/>
                    </a:lnTo>
                    <a:lnTo>
                      <a:pt x="13" y="304"/>
                    </a:lnTo>
                    <a:lnTo>
                      <a:pt x="13" y="311"/>
                    </a:lnTo>
                    <a:lnTo>
                      <a:pt x="13" y="319"/>
                    </a:lnTo>
                    <a:lnTo>
                      <a:pt x="13" y="321"/>
                    </a:lnTo>
                    <a:lnTo>
                      <a:pt x="14" y="328"/>
                    </a:lnTo>
                    <a:lnTo>
                      <a:pt x="14" y="334"/>
                    </a:lnTo>
                    <a:lnTo>
                      <a:pt x="14" y="342"/>
                    </a:lnTo>
                    <a:lnTo>
                      <a:pt x="14" y="345"/>
                    </a:lnTo>
                    <a:lnTo>
                      <a:pt x="15" y="350"/>
                    </a:lnTo>
                    <a:lnTo>
                      <a:pt x="15" y="357"/>
                    </a:lnTo>
                    <a:lnTo>
                      <a:pt x="15" y="364"/>
                    </a:lnTo>
                    <a:lnTo>
                      <a:pt x="15" y="368"/>
                    </a:lnTo>
                    <a:lnTo>
                      <a:pt x="15" y="372"/>
                    </a:lnTo>
                    <a:lnTo>
                      <a:pt x="16" y="379"/>
                    </a:lnTo>
                    <a:lnTo>
                      <a:pt x="16" y="387"/>
                    </a:lnTo>
                    <a:lnTo>
                      <a:pt x="16" y="390"/>
                    </a:lnTo>
                    <a:lnTo>
                      <a:pt x="16" y="395"/>
                    </a:lnTo>
                    <a:lnTo>
                      <a:pt x="16" y="401"/>
                    </a:lnTo>
                    <a:lnTo>
                      <a:pt x="17" y="406"/>
                    </a:lnTo>
                    <a:lnTo>
                      <a:pt x="17" y="412"/>
                    </a:lnTo>
                    <a:lnTo>
                      <a:pt x="17" y="414"/>
                    </a:lnTo>
                    <a:lnTo>
                      <a:pt x="17" y="421"/>
                    </a:lnTo>
                    <a:lnTo>
                      <a:pt x="17" y="425"/>
                    </a:lnTo>
                    <a:lnTo>
                      <a:pt x="18" y="432"/>
                    </a:lnTo>
                    <a:lnTo>
                      <a:pt x="18" y="435"/>
                    </a:lnTo>
                    <a:lnTo>
                      <a:pt x="18" y="440"/>
                    </a:lnTo>
                    <a:lnTo>
                      <a:pt x="18" y="446"/>
                    </a:lnTo>
                    <a:lnTo>
                      <a:pt x="18" y="453"/>
                    </a:lnTo>
                    <a:lnTo>
                      <a:pt x="19" y="458"/>
                    </a:lnTo>
                    <a:lnTo>
                      <a:pt x="19" y="464"/>
                    </a:lnTo>
                    <a:lnTo>
                      <a:pt x="19" y="470"/>
                    </a:lnTo>
                    <a:lnTo>
                      <a:pt x="19" y="477"/>
                    </a:lnTo>
                    <a:lnTo>
                      <a:pt x="21" y="480"/>
                    </a:lnTo>
                    <a:lnTo>
                      <a:pt x="21" y="485"/>
                    </a:lnTo>
                    <a:lnTo>
                      <a:pt x="21" y="491"/>
                    </a:lnTo>
                    <a:lnTo>
                      <a:pt x="21" y="499"/>
                    </a:lnTo>
                    <a:lnTo>
                      <a:pt x="21" y="502"/>
                    </a:lnTo>
                    <a:lnTo>
                      <a:pt x="22" y="509"/>
                    </a:lnTo>
                    <a:lnTo>
                      <a:pt x="22" y="516"/>
                    </a:lnTo>
                    <a:lnTo>
                      <a:pt x="22" y="522"/>
                    </a:lnTo>
                    <a:lnTo>
                      <a:pt x="22" y="525"/>
                    </a:lnTo>
                    <a:lnTo>
                      <a:pt x="23" y="532"/>
                    </a:lnTo>
                    <a:lnTo>
                      <a:pt x="23" y="535"/>
                    </a:lnTo>
                    <a:lnTo>
                      <a:pt x="23" y="543"/>
                    </a:lnTo>
                    <a:lnTo>
                      <a:pt x="23" y="546"/>
                    </a:lnTo>
                    <a:lnTo>
                      <a:pt x="23" y="550"/>
                    </a:lnTo>
                    <a:lnTo>
                      <a:pt x="24" y="557"/>
                    </a:lnTo>
                    <a:lnTo>
                      <a:pt x="24" y="563"/>
                    </a:lnTo>
                    <a:lnTo>
                      <a:pt x="24" y="566"/>
                    </a:lnTo>
                    <a:lnTo>
                      <a:pt x="24" y="572"/>
                    </a:lnTo>
                    <a:lnTo>
                      <a:pt x="25" y="577"/>
                    </a:lnTo>
                    <a:lnTo>
                      <a:pt x="25" y="585"/>
                    </a:lnTo>
                    <a:lnTo>
                      <a:pt x="25" y="587"/>
                    </a:lnTo>
                    <a:lnTo>
                      <a:pt x="25" y="592"/>
                    </a:lnTo>
                    <a:lnTo>
                      <a:pt x="25" y="598"/>
                    </a:lnTo>
                    <a:lnTo>
                      <a:pt x="26" y="606"/>
                    </a:lnTo>
                    <a:lnTo>
                      <a:pt x="26" y="608"/>
                    </a:lnTo>
                    <a:lnTo>
                      <a:pt x="26" y="613"/>
                    </a:lnTo>
                    <a:lnTo>
                      <a:pt x="26" y="618"/>
                    </a:lnTo>
                    <a:lnTo>
                      <a:pt x="27" y="626"/>
                    </a:lnTo>
                    <a:lnTo>
                      <a:pt x="27" y="629"/>
                    </a:lnTo>
                    <a:lnTo>
                      <a:pt x="27" y="637"/>
                    </a:lnTo>
                    <a:lnTo>
                      <a:pt x="27" y="641"/>
                    </a:lnTo>
                    <a:lnTo>
                      <a:pt x="28" y="648"/>
                    </a:lnTo>
                    <a:lnTo>
                      <a:pt x="28" y="651"/>
                    </a:lnTo>
                    <a:lnTo>
                      <a:pt x="28" y="656"/>
                    </a:lnTo>
                    <a:lnTo>
                      <a:pt x="28" y="662"/>
                    </a:lnTo>
                    <a:lnTo>
                      <a:pt x="28" y="667"/>
                    </a:lnTo>
                    <a:lnTo>
                      <a:pt x="30" y="670"/>
                    </a:lnTo>
                    <a:lnTo>
                      <a:pt x="30" y="677"/>
                    </a:lnTo>
                    <a:lnTo>
                      <a:pt x="30" y="682"/>
                    </a:lnTo>
                    <a:lnTo>
                      <a:pt x="30" y="689"/>
                    </a:lnTo>
                    <a:lnTo>
                      <a:pt x="31" y="695"/>
                    </a:lnTo>
                    <a:lnTo>
                      <a:pt x="31" y="700"/>
                    </a:lnTo>
                    <a:lnTo>
                      <a:pt x="31" y="707"/>
                    </a:lnTo>
                    <a:lnTo>
                      <a:pt x="31" y="710"/>
                    </a:lnTo>
                    <a:lnTo>
                      <a:pt x="32" y="716"/>
                    </a:lnTo>
                    <a:lnTo>
                      <a:pt x="32" y="721"/>
                    </a:lnTo>
                    <a:lnTo>
                      <a:pt x="32" y="726"/>
                    </a:lnTo>
                    <a:lnTo>
                      <a:pt x="32" y="729"/>
                    </a:lnTo>
                    <a:lnTo>
                      <a:pt x="32" y="734"/>
                    </a:lnTo>
                    <a:lnTo>
                      <a:pt x="33" y="738"/>
                    </a:lnTo>
                    <a:lnTo>
                      <a:pt x="33" y="744"/>
                    </a:lnTo>
                    <a:lnTo>
                      <a:pt x="33" y="747"/>
                    </a:lnTo>
                    <a:lnTo>
                      <a:pt x="33" y="752"/>
                    </a:lnTo>
                    <a:lnTo>
                      <a:pt x="33" y="756"/>
                    </a:lnTo>
                    <a:lnTo>
                      <a:pt x="34" y="762"/>
                    </a:lnTo>
                    <a:lnTo>
                      <a:pt x="34" y="766"/>
                    </a:lnTo>
                    <a:lnTo>
                      <a:pt x="34" y="770"/>
                    </a:lnTo>
                    <a:lnTo>
                      <a:pt x="34" y="775"/>
                    </a:lnTo>
                    <a:lnTo>
                      <a:pt x="35" y="782"/>
                    </a:lnTo>
                    <a:lnTo>
                      <a:pt x="35" y="785"/>
                    </a:lnTo>
                    <a:lnTo>
                      <a:pt x="35" y="789"/>
                    </a:lnTo>
                    <a:lnTo>
                      <a:pt x="35" y="794"/>
                    </a:lnTo>
                    <a:lnTo>
                      <a:pt x="35" y="801"/>
                    </a:lnTo>
                    <a:lnTo>
                      <a:pt x="36" y="803"/>
                    </a:lnTo>
                    <a:lnTo>
                      <a:pt x="36" y="808"/>
                    </a:lnTo>
                    <a:lnTo>
                      <a:pt x="36" y="812"/>
                    </a:lnTo>
                    <a:lnTo>
                      <a:pt x="36" y="819"/>
                    </a:lnTo>
                    <a:lnTo>
                      <a:pt x="38" y="822"/>
                    </a:lnTo>
                    <a:lnTo>
                      <a:pt x="38" y="827"/>
                    </a:lnTo>
                    <a:lnTo>
                      <a:pt x="38" y="833"/>
                    </a:lnTo>
                    <a:lnTo>
                      <a:pt x="38" y="839"/>
                    </a:lnTo>
                    <a:lnTo>
                      <a:pt x="38" y="841"/>
                    </a:lnTo>
                    <a:lnTo>
                      <a:pt x="39" y="846"/>
                    </a:lnTo>
                    <a:lnTo>
                      <a:pt x="39" y="850"/>
                    </a:lnTo>
                    <a:lnTo>
                      <a:pt x="39" y="856"/>
                    </a:lnTo>
                    <a:lnTo>
                      <a:pt x="39" y="859"/>
                    </a:lnTo>
                    <a:lnTo>
                      <a:pt x="39" y="863"/>
                    </a:lnTo>
                    <a:lnTo>
                      <a:pt x="40" y="868"/>
                    </a:lnTo>
                    <a:lnTo>
                      <a:pt x="40" y="874"/>
                    </a:lnTo>
                    <a:lnTo>
                      <a:pt x="40" y="876"/>
                    </a:lnTo>
                    <a:lnTo>
                      <a:pt x="40" y="882"/>
                    </a:lnTo>
                    <a:lnTo>
                      <a:pt x="41" y="887"/>
                    </a:lnTo>
                    <a:lnTo>
                      <a:pt x="41" y="894"/>
                    </a:lnTo>
                    <a:lnTo>
                      <a:pt x="41" y="895"/>
                    </a:lnTo>
                    <a:lnTo>
                      <a:pt x="41" y="901"/>
                    </a:lnTo>
                    <a:lnTo>
                      <a:pt x="41" y="905"/>
                    </a:lnTo>
                    <a:lnTo>
                      <a:pt x="42" y="911"/>
                    </a:lnTo>
                    <a:lnTo>
                      <a:pt x="42" y="915"/>
                    </a:lnTo>
                    <a:lnTo>
                      <a:pt x="42" y="920"/>
                    </a:lnTo>
                    <a:lnTo>
                      <a:pt x="42" y="924"/>
                    </a:lnTo>
                    <a:lnTo>
                      <a:pt x="43" y="930"/>
                    </a:lnTo>
                    <a:lnTo>
                      <a:pt x="43" y="932"/>
                    </a:lnTo>
                    <a:lnTo>
                      <a:pt x="43" y="938"/>
                    </a:lnTo>
                    <a:lnTo>
                      <a:pt x="43" y="942"/>
                    </a:lnTo>
                    <a:lnTo>
                      <a:pt x="44" y="947"/>
                    </a:lnTo>
                    <a:lnTo>
                      <a:pt x="44" y="950"/>
                    </a:lnTo>
                    <a:lnTo>
                      <a:pt x="44" y="956"/>
                    </a:lnTo>
                    <a:lnTo>
                      <a:pt x="44" y="961"/>
                    </a:lnTo>
                    <a:lnTo>
                      <a:pt x="45" y="965"/>
                    </a:lnTo>
                    <a:lnTo>
                      <a:pt x="45" y="971"/>
                    </a:lnTo>
                    <a:lnTo>
                      <a:pt x="45" y="976"/>
                    </a:lnTo>
                    <a:lnTo>
                      <a:pt x="45" y="983"/>
                    </a:lnTo>
                    <a:lnTo>
                      <a:pt x="47" y="987"/>
                    </a:lnTo>
                    <a:lnTo>
                      <a:pt x="47" y="993"/>
                    </a:lnTo>
                    <a:lnTo>
                      <a:pt x="47" y="999"/>
                    </a:lnTo>
                    <a:lnTo>
                      <a:pt x="47" y="1005"/>
                    </a:lnTo>
                    <a:lnTo>
                      <a:pt x="48" y="1009"/>
                    </a:lnTo>
                    <a:lnTo>
                      <a:pt x="48" y="1016"/>
                    </a:lnTo>
                    <a:lnTo>
                      <a:pt x="48" y="1018"/>
                    </a:lnTo>
                    <a:lnTo>
                      <a:pt x="48" y="1024"/>
                    </a:lnTo>
                    <a:lnTo>
                      <a:pt x="49" y="1028"/>
                    </a:lnTo>
                    <a:lnTo>
                      <a:pt x="49" y="1034"/>
                    </a:lnTo>
                    <a:lnTo>
                      <a:pt x="49" y="1036"/>
                    </a:lnTo>
                    <a:lnTo>
                      <a:pt x="49" y="1043"/>
                    </a:lnTo>
                    <a:lnTo>
                      <a:pt x="50" y="1049"/>
                    </a:lnTo>
                    <a:lnTo>
                      <a:pt x="50" y="1051"/>
                    </a:lnTo>
                    <a:lnTo>
                      <a:pt x="50" y="1057"/>
                    </a:lnTo>
                    <a:lnTo>
                      <a:pt x="50" y="1061"/>
                    </a:lnTo>
                    <a:lnTo>
                      <a:pt x="51" y="1066"/>
                    </a:lnTo>
                    <a:lnTo>
                      <a:pt x="51" y="1068"/>
                    </a:lnTo>
                    <a:lnTo>
                      <a:pt x="51" y="1073"/>
                    </a:lnTo>
                    <a:lnTo>
                      <a:pt x="51" y="1077"/>
                    </a:lnTo>
                    <a:lnTo>
                      <a:pt x="52" y="1083"/>
                    </a:lnTo>
                    <a:lnTo>
                      <a:pt x="52" y="1087"/>
                    </a:lnTo>
                    <a:lnTo>
                      <a:pt x="52" y="1091"/>
                    </a:lnTo>
                    <a:lnTo>
                      <a:pt x="52" y="1096"/>
                    </a:lnTo>
                    <a:lnTo>
                      <a:pt x="53" y="1099"/>
                    </a:lnTo>
                    <a:lnTo>
                      <a:pt x="53" y="1105"/>
                    </a:lnTo>
                    <a:lnTo>
                      <a:pt x="53" y="1109"/>
                    </a:lnTo>
                    <a:lnTo>
                      <a:pt x="53" y="1114"/>
                    </a:lnTo>
                    <a:lnTo>
                      <a:pt x="55" y="1117"/>
                    </a:lnTo>
                    <a:lnTo>
                      <a:pt x="55" y="1122"/>
                    </a:lnTo>
                    <a:lnTo>
                      <a:pt x="55" y="1128"/>
                    </a:lnTo>
                    <a:lnTo>
                      <a:pt x="55" y="1132"/>
                    </a:lnTo>
                    <a:lnTo>
                      <a:pt x="56" y="1137"/>
                    </a:lnTo>
                    <a:lnTo>
                      <a:pt x="56" y="1143"/>
                    </a:lnTo>
                    <a:lnTo>
                      <a:pt x="56" y="1146"/>
                    </a:lnTo>
                    <a:lnTo>
                      <a:pt x="56" y="1150"/>
                    </a:lnTo>
                    <a:lnTo>
                      <a:pt x="57" y="1154"/>
                    </a:lnTo>
                    <a:lnTo>
                      <a:pt x="57" y="1159"/>
                    </a:lnTo>
                    <a:lnTo>
                      <a:pt x="57" y="1163"/>
                    </a:lnTo>
                    <a:lnTo>
                      <a:pt x="58" y="1169"/>
                    </a:lnTo>
                    <a:lnTo>
                      <a:pt x="58" y="1173"/>
                    </a:lnTo>
                    <a:lnTo>
                      <a:pt x="58" y="1177"/>
                    </a:lnTo>
                    <a:lnTo>
                      <a:pt x="58" y="1181"/>
                    </a:lnTo>
                    <a:lnTo>
                      <a:pt x="59" y="1187"/>
                    </a:lnTo>
                    <a:lnTo>
                      <a:pt x="59" y="1189"/>
                    </a:lnTo>
                    <a:lnTo>
                      <a:pt x="59" y="1193"/>
                    </a:lnTo>
                    <a:lnTo>
                      <a:pt x="59" y="1198"/>
                    </a:lnTo>
                    <a:lnTo>
                      <a:pt x="60" y="1202"/>
                    </a:lnTo>
                    <a:lnTo>
                      <a:pt x="60" y="1206"/>
                    </a:lnTo>
                    <a:lnTo>
                      <a:pt x="60" y="1211"/>
                    </a:lnTo>
                    <a:lnTo>
                      <a:pt x="60" y="1215"/>
                    </a:lnTo>
                    <a:lnTo>
                      <a:pt x="61" y="1218"/>
                    </a:lnTo>
                    <a:lnTo>
                      <a:pt x="61" y="1222"/>
                    </a:lnTo>
                    <a:lnTo>
                      <a:pt x="61" y="1228"/>
                    </a:lnTo>
                    <a:lnTo>
                      <a:pt x="61" y="1230"/>
                    </a:lnTo>
                    <a:lnTo>
                      <a:pt x="63" y="1234"/>
                    </a:lnTo>
                    <a:lnTo>
                      <a:pt x="63" y="1239"/>
                    </a:lnTo>
                    <a:lnTo>
                      <a:pt x="63" y="1244"/>
                    </a:lnTo>
                    <a:lnTo>
                      <a:pt x="63" y="1248"/>
                    </a:lnTo>
                    <a:lnTo>
                      <a:pt x="64" y="1254"/>
                    </a:lnTo>
                    <a:lnTo>
                      <a:pt x="64" y="1258"/>
                    </a:lnTo>
                    <a:lnTo>
                      <a:pt x="64" y="1262"/>
                    </a:lnTo>
                    <a:lnTo>
                      <a:pt x="65" y="1266"/>
                    </a:lnTo>
                    <a:lnTo>
                      <a:pt x="65" y="1271"/>
                    </a:lnTo>
                    <a:lnTo>
                      <a:pt x="65" y="1274"/>
                    </a:lnTo>
                    <a:lnTo>
                      <a:pt x="65" y="1278"/>
                    </a:lnTo>
                    <a:lnTo>
                      <a:pt x="66" y="1282"/>
                    </a:lnTo>
                    <a:lnTo>
                      <a:pt x="66" y="1286"/>
                    </a:lnTo>
                    <a:lnTo>
                      <a:pt x="66" y="1290"/>
                    </a:lnTo>
                    <a:lnTo>
                      <a:pt x="66" y="1295"/>
                    </a:lnTo>
                    <a:lnTo>
                      <a:pt x="67" y="1300"/>
                    </a:lnTo>
                    <a:lnTo>
                      <a:pt x="67" y="1304"/>
                    </a:lnTo>
                    <a:lnTo>
                      <a:pt x="67" y="1308"/>
                    </a:lnTo>
                    <a:lnTo>
                      <a:pt x="68" y="1314"/>
                    </a:lnTo>
                    <a:lnTo>
                      <a:pt x="68" y="1319"/>
                    </a:lnTo>
                    <a:lnTo>
                      <a:pt x="68" y="1322"/>
                    </a:lnTo>
                    <a:lnTo>
                      <a:pt x="68" y="1326"/>
                    </a:lnTo>
                    <a:lnTo>
                      <a:pt x="69" y="1331"/>
                    </a:lnTo>
                    <a:lnTo>
                      <a:pt x="69" y="1336"/>
                    </a:lnTo>
                    <a:lnTo>
                      <a:pt x="69" y="1340"/>
                    </a:lnTo>
                    <a:lnTo>
                      <a:pt x="70" y="1344"/>
                    </a:lnTo>
                    <a:lnTo>
                      <a:pt x="70" y="1349"/>
                    </a:lnTo>
                    <a:lnTo>
                      <a:pt x="70" y="1353"/>
                    </a:lnTo>
                    <a:lnTo>
                      <a:pt x="70" y="1356"/>
                    </a:lnTo>
                    <a:lnTo>
                      <a:pt x="72" y="1360"/>
                    </a:lnTo>
                    <a:lnTo>
                      <a:pt x="72" y="1366"/>
                    </a:lnTo>
                    <a:lnTo>
                      <a:pt x="72" y="1370"/>
                    </a:lnTo>
                    <a:lnTo>
                      <a:pt x="73" y="1374"/>
                    </a:lnTo>
                    <a:lnTo>
                      <a:pt x="73" y="1379"/>
                    </a:lnTo>
                    <a:lnTo>
                      <a:pt x="73" y="1383"/>
                    </a:lnTo>
                    <a:lnTo>
                      <a:pt x="74" y="1388"/>
                    </a:lnTo>
                    <a:lnTo>
                      <a:pt x="74" y="1393"/>
                    </a:lnTo>
                    <a:lnTo>
                      <a:pt x="74" y="1397"/>
                    </a:lnTo>
                    <a:lnTo>
                      <a:pt x="75" y="1401"/>
                    </a:lnTo>
                    <a:lnTo>
                      <a:pt x="75" y="1405"/>
                    </a:lnTo>
                    <a:lnTo>
                      <a:pt x="75" y="1409"/>
                    </a:lnTo>
                    <a:lnTo>
                      <a:pt x="75" y="1413"/>
                    </a:lnTo>
                    <a:lnTo>
                      <a:pt x="76" y="1418"/>
                    </a:lnTo>
                    <a:lnTo>
                      <a:pt x="76" y="1422"/>
                    </a:lnTo>
                    <a:lnTo>
                      <a:pt x="76" y="1426"/>
                    </a:lnTo>
                    <a:lnTo>
                      <a:pt x="77" y="1430"/>
                    </a:lnTo>
                    <a:lnTo>
                      <a:pt x="77" y="1434"/>
                    </a:lnTo>
                    <a:lnTo>
                      <a:pt x="77" y="1437"/>
                    </a:lnTo>
                    <a:lnTo>
                      <a:pt x="77" y="1441"/>
                    </a:lnTo>
                    <a:lnTo>
                      <a:pt x="78" y="1445"/>
                    </a:lnTo>
                    <a:lnTo>
                      <a:pt x="78" y="1448"/>
                    </a:lnTo>
                    <a:lnTo>
                      <a:pt x="78" y="1452"/>
                    </a:lnTo>
                    <a:lnTo>
                      <a:pt x="78" y="1456"/>
                    </a:lnTo>
                    <a:lnTo>
                      <a:pt x="80" y="1460"/>
                    </a:lnTo>
                    <a:lnTo>
                      <a:pt x="80" y="1464"/>
                    </a:lnTo>
                    <a:lnTo>
                      <a:pt x="80" y="1468"/>
                    </a:lnTo>
                    <a:lnTo>
                      <a:pt x="81" y="1474"/>
                    </a:lnTo>
                    <a:lnTo>
                      <a:pt x="81" y="1479"/>
                    </a:lnTo>
                    <a:lnTo>
                      <a:pt x="82" y="1483"/>
                    </a:lnTo>
                    <a:lnTo>
                      <a:pt x="82" y="1489"/>
                    </a:lnTo>
                    <a:lnTo>
                      <a:pt x="82" y="1493"/>
                    </a:lnTo>
                    <a:lnTo>
                      <a:pt x="82" y="1495"/>
                    </a:lnTo>
                    <a:lnTo>
                      <a:pt x="83" y="1498"/>
                    </a:lnTo>
                    <a:lnTo>
                      <a:pt x="83" y="1502"/>
                    </a:lnTo>
                    <a:lnTo>
                      <a:pt x="83" y="1506"/>
                    </a:lnTo>
                    <a:lnTo>
                      <a:pt x="84" y="1511"/>
                    </a:lnTo>
                    <a:lnTo>
                      <a:pt x="84" y="1515"/>
                    </a:lnTo>
                    <a:lnTo>
                      <a:pt x="84" y="1517"/>
                    </a:lnTo>
                    <a:lnTo>
                      <a:pt x="85" y="1521"/>
                    </a:lnTo>
                    <a:lnTo>
                      <a:pt x="85" y="1526"/>
                    </a:lnTo>
                    <a:lnTo>
                      <a:pt x="85" y="1528"/>
                    </a:lnTo>
                    <a:lnTo>
                      <a:pt x="85" y="1532"/>
                    </a:lnTo>
                    <a:lnTo>
                      <a:pt x="86" y="1536"/>
                    </a:lnTo>
                    <a:lnTo>
                      <a:pt x="86" y="1541"/>
                    </a:lnTo>
                    <a:lnTo>
                      <a:pt x="86" y="1543"/>
                    </a:lnTo>
                    <a:lnTo>
                      <a:pt x="87" y="1547"/>
                    </a:lnTo>
                    <a:lnTo>
                      <a:pt x="87" y="1550"/>
                    </a:lnTo>
                    <a:lnTo>
                      <a:pt x="87" y="1553"/>
                    </a:lnTo>
                    <a:lnTo>
                      <a:pt x="87" y="1556"/>
                    </a:lnTo>
                    <a:lnTo>
                      <a:pt x="89" y="1561"/>
                    </a:lnTo>
                    <a:lnTo>
                      <a:pt x="89" y="1564"/>
                    </a:lnTo>
                    <a:lnTo>
                      <a:pt x="89" y="1568"/>
                    </a:lnTo>
                    <a:lnTo>
                      <a:pt x="90" y="1572"/>
                    </a:lnTo>
                    <a:lnTo>
                      <a:pt x="90" y="1576"/>
                    </a:lnTo>
                    <a:lnTo>
                      <a:pt x="90" y="1580"/>
                    </a:lnTo>
                    <a:lnTo>
                      <a:pt x="91" y="1583"/>
                    </a:lnTo>
                    <a:lnTo>
                      <a:pt x="91" y="1586"/>
                    </a:lnTo>
                    <a:lnTo>
                      <a:pt x="91" y="1590"/>
                    </a:lnTo>
                    <a:lnTo>
                      <a:pt x="91" y="1593"/>
                    </a:lnTo>
                    <a:lnTo>
                      <a:pt x="92" y="1597"/>
                    </a:lnTo>
                    <a:lnTo>
                      <a:pt x="92" y="1599"/>
                    </a:lnTo>
                    <a:lnTo>
                      <a:pt x="92" y="1603"/>
                    </a:lnTo>
                    <a:lnTo>
                      <a:pt x="93" y="1606"/>
                    </a:lnTo>
                    <a:lnTo>
                      <a:pt x="93" y="1609"/>
                    </a:lnTo>
                    <a:lnTo>
                      <a:pt x="93" y="1613"/>
                    </a:lnTo>
                    <a:lnTo>
                      <a:pt x="94" y="1617"/>
                    </a:lnTo>
                    <a:lnTo>
                      <a:pt x="94" y="1621"/>
                    </a:lnTo>
                    <a:lnTo>
                      <a:pt x="94" y="1625"/>
                    </a:lnTo>
                    <a:lnTo>
                      <a:pt x="95" y="1631"/>
                    </a:lnTo>
                    <a:lnTo>
                      <a:pt x="95" y="1636"/>
                    </a:lnTo>
                    <a:lnTo>
                      <a:pt x="97" y="1643"/>
                    </a:lnTo>
                    <a:lnTo>
                      <a:pt x="98" y="1650"/>
                    </a:lnTo>
                    <a:lnTo>
                      <a:pt x="99" y="1660"/>
                    </a:lnTo>
                    <a:lnTo>
                      <a:pt x="100" y="1672"/>
                    </a:lnTo>
                    <a:lnTo>
                      <a:pt x="101" y="1683"/>
                    </a:lnTo>
                    <a:lnTo>
                      <a:pt x="102" y="1694"/>
                    </a:lnTo>
                    <a:lnTo>
                      <a:pt x="103" y="1706"/>
                    </a:lnTo>
                    <a:lnTo>
                      <a:pt x="104" y="1717"/>
                    </a:lnTo>
                    <a:lnTo>
                      <a:pt x="106" y="1728"/>
                    </a:lnTo>
                    <a:lnTo>
                      <a:pt x="107" y="1737"/>
                    </a:lnTo>
                    <a:lnTo>
                      <a:pt x="108" y="1747"/>
                    </a:lnTo>
                    <a:lnTo>
                      <a:pt x="109" y="1757"/>
                    </a:lnTo>
                    <a:lnTo>
                      <a:pt x="110" y="1765"/>
                    </a:lnTo>
                    <a:lnTo>
                      <a:pt x="111" y="1774"/>
                    </a:lnTo>
                    <a:lnTo>
                      <a:pt x="112" y="1784"/>
                    </a:lnTo>
                    <a:lnTo>
                      <a:pt x="114" y="1793"/>
                    </a:lnTo>
                    <a:lnTo>
                      <a:pt x="115" y="1802"/>
                    </a:lnTo>
                    <a:lnTo>
                      <a:pt x="116" y="1810"/>
                    </a:lnTo>
                    <a:lnTo>
                      <a:pt x="117" y="1819"/>
                    </a:lnTo>
                    <a:lnTo>
                      <a:pt x="118" y="1828"/>
                    </a:lnTo>
                    <a:lnTo>
                      <a:pt x="119" y="1837"/>
                    </a:lnTo>
                    <a:lnTo>
                      <a:pt x="120" y="1845"/>
                    </a:lnTo>
                    <a:lnTo>
                      <a:pt x="121" y="1855"/>
                    </a:lnTo>
                    <a:lnTo>
                      <a:pt x="124" y="1866"/>
                    </a:lnTo>
                    <a:lnTo>
                      <a:pt x="125" y="1875"/>
                    </a:lnTo>
                    <a:lnTo>
                      <a:pt x="126" y="1885"/>
                    </a:lnTo>
                    <a:lnTo>
                      <a:pt x="127" y="1895"/>
                    </a:lnTo>
                    <a:lnTo>
                      <a:pt x="129" y="1906"/>
                    </a:lnTo>
                    <a:lnTo>
                      <a:pt x="131" y="1915"/>
                    </a:lnTo>
                    <a:lnTo>
                      <a:pt x="132" y="1925"/>
                    </a:lnTo>
                    <a:lnTo>
                      <a:pt x="134" y="1934"/>
                    </a:lnTo>
                    <a:lnTo>
                      <a:pt x="135" y="1944"/>
                    </a:lnTo>
                    <a:lnTo>
                      <a:pt x="136" y="1952"/>
                    </a:lnTo>
                    <a:lnTo>
                      <a:pt x="138" y="1962"/>
                    </a:lnTo>
                    <a:lnTo>
                      <a:pt x="140" y="1970"/>
                    </a:lnTo>
                    <a:lnTo>
                      <a:pt x="141" y="1979"/>
                    </a:lnTo>
                    <a:lnTo>
                      <a:pt x="143" y="1988"/>
                    </a:lnTo>
                    <a:lnTo>
                      <a:pt x="144" y="1996"/>
                    </a:lnTo>
                    <a:lnTo>
                      <a:pt x="145" y="2004"/>
                    </a:lnTo>
                    <a:lnTo>
                      <a:pt x="148" y="2012"/>
                    </a:lnTo>
                    <a:lnTo>
                      <a:pt x="149" y="2020"/>
                    </a:lnTo>
                    <a:lnTo>
                      <a:pt x="150" y="2027"/>
                    </a:lnTo>
                    <a:lnTo>
                      <a:pt x="152" y="2035"/>
                    </a:lnTo>
                    <a:lnTo>
                      <a:pt x="153" y="2044"/>
                    </a:lnTo>
                    <a:lnTo>
                      <a:pt x="154" y="2050"/>
                    </a:lnTo>
                    <a:lnTo>
                      <a:pt x="157" y="2059"/>
                    </a:lnTo>
                    <a:lnTo>
                      <a:pt x="158" y="2065"/>
                    </a:lnTo>
                    <a:lnTo>
                      <a:pt x="160" y="2072"/>
                    </a:lnTo>
                    <a:lnTo>
                      <a:pt x="161" y="2079"/>
                    </a:lnTo>
                    <a:lnTo>
                      <a:pt x="162" y="2087"/>
                    </a:lnTo>
                    <a:lnTo>
                      <a:pt x="165" y="2094"/>
                    </a:lnTo>
                    <a:lnTo>
                      <a:pt x="166" y="2101"/>
                    </a:lnTo>
                    <a:lnTo>
                      <a:pt x="168" y="2108"/>
                    </a:lnTo>
                    <a:lnTo>
                      <a:pt x="169" y="2115"/>
                    </a:lnTo>
                    <a:lnTo>
                      <a:pt x="171" y="2121"/>
                    </a:lnTo>
                    <a:lnTo>
                      <a:pt x="172" y="2128"/>
                    </a:lnTo>
                    <a:lnTo>
                      <a:pt x="175" y="2135"/>
                    </a:lnTo>
                    <a:lnTo>
                      <a:pt x="177" y="2142"/>
                    </a:lnTo>
                    <a:lnTo>
                      <a:pt x="178" y="2147"/>
                    </a:lnTo>
                    <a:lnTo>
                      <a:pt x="180" y="2154"/>
                    </a:lnTo>
                    <a:lnTo>
                      <a:pt x="182" y="2160"/>
                    </a:lnTo>
                    <a:lnTo>
                      <a:pt x="184" y="2167"/>
                    </a:lnTo>
                    <a:lnTo>
                      <a:pt x="186" y="2172"/>
                    </a:lnTo>
                    <a:lnTo>
                      <a:pt x="187" y="2178"/>
                    </a:lnTo>
                    <a:lnTo>
                      <a:pt x="189" y="2183"/>
                    </a:lnTo>
                    <a:lnTo>
                      <a:pt x="192" y="2188"/>
                    </a:lnTo>
                    <a:lnTo>
                      <a:pt x="193" y="2193"/>
                    </a:lnTo>
                    <a:lnTo>
                      <a:pt x="194" y="2197"/>
                    </a:lnTo>
                    <a:lnTo>
                      <a:pt x="195" y="2199"/>
                    </a:lnTo>
                    <a:lnTo>
                      <a:pt x="196" y="2202"/>
                    </a:lnTo>
                    <a:lnTo>
                      <a:pt x="197" y="2205"/>
                    </a:lnTo>
                    <a:lnTo>
                      <a:pt x="197" y="2206"/>
                    </a:lnTo>
                    <a:lnTo>
                      <a:pt x="199" y="2209"/>
                    </a:lnTo>
                    <a:lnTo>
                      <a:pt x="199" y="2210"/>
                    </a:lnTo>
                    <a:lnTo>
                      <a:pt x="200" y="2212"/>
                    </a:lnTo>
                    <a:lnTo>
                      <a:pt x="201" y="2213"/>
                    </a:lnTo>
                    <a:lnTo>
                      <a:pt x="202" y="2217"/>
                    </a:lnTo>
                    <a:lnTo>
                      <a:pt x="203" y="2220"/>
                    </a:lnTo>
                    <a:lnTo>
                      <a:pt x="204" y="2224"/>
                    </a:lnTo>
                    <a:lnTo>
                      <a:pt x="205" y="2227"/>
                    </a:lnTo>
                    <a:lnTo>
                      <a:pt x="208" y="2231"/>
                    </a:lnTo>
                    <a:lnTo>
                      <a:pt x="209" y="2234"/>
                    </a:lnTo>
                    <a:lnTo>
                      <a:pt x="210" y="2238"/>
                    </a:lnTo>
                    <a:lnTo>
                      <a:pt x="212" y="2240"/>
                    </a:lnTo>
                    <a:lnTo>
                      <a:pt x="213" y="2243"/>
                    </a:lnTo>
                    <a:lnTo>
                      <a:pt x="216" y="2247"/>
                    </a:lnTo>
                    <a:lnTo>
                      <a:pt x="217" y="2250"/>
                    </a:lnTo>
                    <a:lnTo>
                      <a:pt x="218" y="2254"/>
                    </a:lnTo>
                    <a:lnTo>
                      <a:pt x="220" y="2257"/>
                    </a:lnTo>
                    <a:lnTo>
                      <a:pt x="221" y="2261"/>
                    </a:lnTo>
                    <a:lnTo>
                      <a:pt x="224" y="2264"/>
                    </a:lnTo>
                    <a:lnTo>
                      <a:pt x="225" y="2266"/>
                    </a:lnTo>
                    <a:lnTo>
                      <a:pt x="227" y="2269"/>
                    </a:lnTo>
                    <a:lnTo>
                      <a:pt x="228" y="2272"/>
                    </a:lnTo>
                    <a:lnTo>
                      <a:pt x="230" y="2275"/>
                    </a:lnTo>
                    <a:lnTo>
                      <a:pt x="231" y="2277"/>
                    </a:lnTo>
                    <a:lnTo>
                      <a:pt x="234" y="2280"/>
                    </a:lnTo>
                    <a:lnTo>
                      <a:pt x="235" y="2283"/>
                    </a:lnTo>
                    <a:lnTo>
                      <a:pt x="237" y="2285"/>
                    </a:lnTo>
                    <a:lnTo>
                      <a:pt x="238" y="2288"/>
                    </a:lnTo>
                    <a:lnTo>
                      <a:pt x="241" y="2290"/>
                    </a:lnTo>
                    <a:lnTo>
                      <a:pt x="242" y="2292"/>
                    </a:lnTo>
                    <a:lnTo>
                      <a:pt x="243" y="2294"/>
                    </a:lnTo>
                    <a:lnTo>
                      <a:pt x="244" y="2295"/>
                    </a:lnTo>
                    <a:lnTo>
                      <a:pt x="245" y="2296"/>
                    </a:lnTo>
                    <a:lnTo>
                      <a:pt x="246" y="2298"/>
                    </a:lnTo>
                    <a:lnTo>
                      <a:pt x="247" y="2301"/>
                    </a:lnTo>
                    <a:lnTo>
                      <a:pt x="250" y="2302"/>
                    </a:lnTo>
                    <a:lnTo>
                      <a:pt x="251" y="2303"/>
                    </a:lnTo>
                    <a:lnTo>
                      <a:pt x="252" y="2305"/>
                    </a:lnTo>
                    <a:lnTo>
                      <a:pt x="253" y="2306"/>
                    </a:lnTo>
                    <a:lnTo>
                      <a:pt x="255" y="2307"/>
                    </a:lnTo>
                    <a:lnTo>
                      <a:pt x="256" y="2309"/>
                    </a:lnTo>
                    <a:lnTo>
                      <a:pt x="258" y="2310"/>
                    </a:lnTo>
                    <a:lnTo>
                      <a:pt x="259" y="2313"/>
                    </a:lnTo>
                    <a:lnTo>
                      <a:pt x="261" y="2314"/>
                    </a:lnTo>
                    <a:lnTo>
                      <a:pt x="262" y="2316"/>
                    </a:lnTo>
                    <a:lnTo>
                      <a:pt x="264" y="2317"/>
                    </a:lnTo>
                    <a:lnTo>
                      <a:pt x="265" y="2318"/>
                    </a:lnTo>
                    <a:lnTo>
                      <a:pt x="267" y="2320"/>
                    </a:lnTo>
                    <a:lnTo>
                      <a:pt x="269" y="2321"/>
                    </a:lnTo>
                    <a:lnTo>
                      <a:pt x="270" y="2322"/>
                    </a:lnTo>
                    <a:lnTo>
                      <a:pt x="272" y="2324"/>
                    </a:lnTo>
                    <a:lnTo>
                      <a:pt x="275" y="2325"/>
                    </a:lnTo>
                    <a:lnTo>
                      <a:pt x="276" y="2326"/>
                    </a:lnTo>
                    <a:lnTo>
                      <a:pt x="277" y="2328"/>
                    </a:lnTo>
                    <a:lnTo>
                      <a:pt x="278" y="2328"/>
                    </a:lnTo>
                    <a:lnTo>
                      <a:pt x="279" y="2329"/>
                    </a:lnTo>
                    <a:lnTo>
                      <a:pt x="280" y="2331"/>
                    </a:lnTo>
                    <a:lnTo>
                      <a:pt x="282" y="2331"/>
                    </a:lnTo>
                    <a:lnTo>
                      <a:pt x="284" y="2332"/>
                    </a:lnTo>
                    <a:lnTo>
                      <a:pt x="285" y="2333"/>
                    </a:lnTo>
                    <a:lnTo>
                      <a:pt x="286" y="2333"/>
                    </a:lnTo>
                    <a:lnTo>
                      <a:pt x="287" y="2335"/>
                    </a:lnTo>
                    <a:lnTo>
                      <a:pt x="288" y="2336"/>
                    </a:lnTo>
                    <a:lnTo>
                      <a:pt x="289" y="2336"/>
                    </a:lnTo>
                    <a:lnTo>
                      <a:pt x="292" y="2337"/>
                    </a:lnTo>
                    <a:lnTo>
                      <a:pt x="293" y="2339"/>
                    </a:lnTo>
                    <a:lnTo>
                      <a:pt x="296" y="2340"/>
                    </a:lnTo>
                    <a:lnTo>
                      <a:pt x="297" y="2342"/>
                    </a:lnTo>
                    <a:lnTo>
                      <a:pt x="299" y="2342"/>
                    </a:lnTo>
                    <a:lnTo>
                      <a:pt x="301" y="2343"/>
                    </a:lnTo>
                    <a:lnTo>
                      <a:pt x="302" y="2343"/>
                    </a:lnTo>
                    <a:lnTo>
                      <a:pt x="303" y="2343"/>
                    </a:lnTo>
                    <a:lnTo>
                      <a:pt x="304" y="2344"/>
                    </a:lnTo>
                    <a:lnTo>
                      <a:pt x="305" y="2344"/>
                    </a:lnTo>
                    <a:lnTo>
                      <a:pt x="306" y="2346"/>
                    </a:lnTo>
                    <a:lnTo>
                      <a:pt x="307" y="2346"/>
                    </a:lnTo>
                    <a:lnTo>
                      <a:pt x="309" y="2346"/>
                    </a:lnTo>
                    <a:lnTo>
                      <a:pt x="310" y="2347"/>
                    </a:lnTo>
                    <a:lnTo>
                      <a:pt x="311" y="2347"/>
                    </a:lnTo>
                    <a:lnTo>
                      <a:pt x="312" y="2347"/>
                    </a:lnTo>
                    <a:lnTo>
                      <a:pt x="313" y="2348"/>
                    </a:lnTo>
                    <a:lnTo>
                      <a:pt x="314" y="2348"/>
                    </a:lnTo>
                    <a:lnTo>
                      <a:pt x="315" y="2348"/>
                    </a:lnTo>
                    <a:lnTo>
                      <a:pt x="316" y="2350"/>
                    </a:lnTo>
                    <a:lnTo>
                      <a:pt x="318" y="2350"/>
                    </a:lnTo>
                    <a:lnTo>
                      <a:pt x="319" y="2350"/>
                    </a:lnTo>
                    <a:lnTo>
                      <a:pt x="320" y="2351"/>
                    </a:lnTo>
                    <a:lnTo>
                      <a:pt x="322" y="2351"/>
                    </a:lnTo>
                    <a:lnTo>
                      <a:pt x="323" y="2351"/>
                    </a:lnTo>
                    <a:lnTo>
                      <a:pt x="324" y="2351"/>
                    </a:lnTo>
                    <a:lnTo>
                      <a:pt x="326" y="2352"/>
                    </a:lnTo>
                    <a:lnTo>
                      <a:pt x="327" y="2352"/>
                    </a:lnTo>
                    <a:lnTo>
                      <a:pt x="328" y="2352"/>
                    </a:lnTo>
                    <a:lnTo>
                      <a:pt x="330" y="2354"/>
                    </a:lnTo>
                    <a:lnTo>
                      <a:pt x="331" y="2354"/>
                    </a:lnTo>
                    <a:lnTo>
                      <a:pt x="333" y="2354"/>
                    </a:lnTo>
                    <a:lnTo>
                      <a:pt x="335" y="2355"/>
                    </a:lnTo>
                    <a:lnTo>
                      <a:pt x="336" y="2355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9" name="Freeform 841">
                <a:extLst>
                  <a:ext uri="{FF2B5EF4-FFF2-40B4-BE49-F238E27FC236}">
                    <a16:creationId xmlns:a16="http://schemas.microsoft.com/office/drawing/2014/main" id="{35B9B32E-6ED0-43B3-95F2-CF567DA43C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87813" y="5475288"/>
                <a:ext cx="398462" cy="11112"/>
              </a:xfrm>
              <a:custGeom>
                <a:avLst/>
                <a:gdLst>
                  <a:gd name="T0" fmla="*/ 5 w 1254"/>
                  <a:gd name="T1" fmla="*/ 2 h 23"/>
                  <a:gd name="T2" fmla="*/ 11 w 1254"/>
                  <a:gd name="T3" fmla="*/ 3 h 23"/>
                  <a:gd name="T4" fmla="*/ 17 w 1254"/>
                  <a:gd name="T5" fmla="*/ 4 h 23"/>
                  <a:gd name="T6" fmla="*/ 22 w 1254"/>
                  <a:gd name="T7" fmla="*/ 4 h 23"/>
                  <a:gd name="T8" fmla="*/ 27 w 1254"/>
                  <a:gd name="T9" fmla="*/ 6 h 23"/>
                  <a:gd name="T10" fmla="*/ 33 w 1254"/>
                  <a:gd name="T11" fmla="*/ 7 h 23"/>
                  <a:gd name="T12" fmla="*/ 39 w 1254"/>
                  <a:gd name="T13" fmla="*/ 7 h 23"/>
                  <a:gd name="T14" fmla="*/ 45 w 1254"/>
                  <a:gd name="T15" fmla="*/ 7 h 23"/>
                  <a:gd name="T16" fmla="*/ 51 w 1254"/>
                  <a:gd name="T17" fmla="*/ 8 h 23"/>
                  <a:gd name="T18" fmla="*/ 59 w 1254"/>
                  <a:gd name="T19" fmla="*/ 10 h 23"/>
                  <a:gd name="T20" fmla="*/ 64 w 1254"/>
                  <a:gd name="T21" fmla="*/ 10 h 23"/>
                  <a:gd name="T22" fmla="*/ 70 w 1254"/>
                  <a:gd name="T23" fmla="*/ 10 h 23"/>
                  <a:gd name="T24" fmla="*/ 77 w 1254"/>
                  <a:gd name="T25" fmla="*/ 11 h 23"/>
                  <a:gd name="T26" fmla="*/ 83 w 1254"/>
                  <a:gd name="T27" fmla="*/ 11 h 23"/>
                  <a:gd name="T28" fmla="*/ 88 w 1254"/>
                  <a:gd name="T29" fmla="*/ 11 h 23"/>
                  <a:gd name="T30" fmla="*/ 97 w 1254"/>
                  <a:gd name="T31" fmla="*/ 12 h 23"/>
                  <a:gd name="T32" fmla="*/ 104 w 1254"/>
                  <a:gd name="T33" fmla="*/ 14 h 23"/>
                  <a:gd name="T34" fmla="*/ 110 w 1254"/>
                  <a:gd name="T35" fmla="*/ 14 h 23"/>
                  <a:gd name="T36" fmla="*/ 117 w 1254"/>
                  <a:gd name="T37" fmla="*/ 14 h 23"/>
                  <a:gd name="T38" fmla="*/ 126 w 1254"/>
                  <a:gd name="T39" fmla="*/ 14 h 23"/>
                  <a:gd name="T40" fmla="*/ 138 w 1254"/>
                  <a:gd name="T41" fmla="*/ 15 h 23"/>
                  <a:gd name="T42" fmla="*/ 152 w 1254"/>
                  <a:gd name="T43" fmla="*/ 15 h 23"/>
                  <a:gd name="T44" fmla="*/ 163 w 1254"/>
                  <a:gd name="T45" fmla="*/ 15 h 23"/>
                  <a:gd name="T46" fmla="*/ 177 w 1254"/>
                  <a:gd name="T47" fmla="*/ 15 h 23"/>
                  <a:gd name="T48" fmla="*/ 199 w 1254"/>
                  <a:gd name="T49" fmla="*/ 15 h 23"/>
                  <a:gd name="T50" fmla="*/ 221 w 1254"/>
                  <a:gd name="T51" fmla="*/ 17 h 23"/>
                  <a:gd name="T52" fmla="*/ 244 w 1254"/>
                  <a:gd name="T53" fmla="*/ 17 h 23"/>
                  <a:gd name="T54" fmla="*/ 259 w 1254"/>
                  <a:gd name="T55" fmla="*/ 18 h 23"/>
                  <a:gd name="T56" fmla="*/ 276 w 1254"/>
                  <a:gd name="T57" fmla="*/ 18 h 23"/>
                  <a:gd name="T58" fmla="*/ 304 w 1254"/>
                  <a:gd name="T59" fmla="*/ 18 h 23"/>
                  <a:gd name="T60" fmla="*/ 333 w 1254"/>
                  <a:gd name="T61" fmla="*/ 18 h 23"/>
                  <a:gd name="T62" fmla="*/ 361 w 1254"/>
                  <a:gd name="T63" fmla="*/ 19 h 23"/>
                  <a:gd name="T64" fmla="*/ 392 w 1254"/>
                  <a:gd name="T65" fmla="*/ 19 h 23"/>
                  <a:gd name="T66" fmla="*/ 425 w 1254"/>
                  <a:gd name="T67" fmla="*/ 19 h 23"/>
                  <a:gd name="T68" fmla="*/ 468 w 1254"/>
                  <a:gd name="T69" fmla="*/ 21 h 23"/>
                  <a:gd name="T70" fmla="*/ 501 w 1254"/>
                  <a:gd name="T71" fmla="*/ 21 h 23"/>
                  <a:gd name="T72" fmla="*/ 525 w 1254"/>
                  <a:gd name="T73" fmla="*/ 21 h 23"/>
                  <a:gd name="T74" fmla="*/ 556 w 1254"/>
                  <a:gd name="T75" fmla="*/ 21 h 23"/>
                  <a:gd name="T76" fmla="*/ 584 w 1254"/>
                  <a:gd name="T77" fmla="*/ 21 h 23"/>
                  <a:gd name="T78" fmla="*/ 613 w 1254"/>
                  <a:gd name="T79" fmla="*/ 21 h 23"/>
                  <a:gd name="T80" fmla="*/ 643 w 1254"/>
                  <a:gd name="T81" fmla="*/ 21 h 23"/>
                  <a:gd name="T82" fmla="*/ 674 w 1254"/>
                  <a:gd name="T83" fmla="*/ 22 h 23"/>
                  <a:gd name="T84" fmla="*/ 711 w 1254"/>
                  <a:gd name="T85" fmla="*/ 22 h 23"/>
                  <a:gd name="T86" fmla="*/ 741 w 1254"/>
                  <a:gd name="T87" fmla="*/ 22 h 23"/>
                  <a:gd name="T88" fmla="*/ 778 w 1254"/>
                  <a:gd name="T89" fmla="*/ 22 h 23"/>
                  <a:gd name="T90" fmla="*/ 808 w 1254"/>
                  <a:gd name="T91" fmla="*/ 22 h 23"/>
                  <a:gd name="T92" fmla="*/ 846 w 1254"/>
                  <a:gd name="T93" fmla="*/ 22 h 23"/>
                  <a:gd name="T94" fmla="*/ 883 w 1254"/>
                  <a:gd name="T95" fmla="*/ 22 h 23"/>
                  <a:gd name="T96" fmla="*/ 918 w 1254"/>
                  <a:gd name="T97" fmla="*/ 22 h 23"/>
                  <a:gd name="T98" fmla="*/ 956 w 1254"/>
                  <a:gd name="T99" fmla="*/ 22 h 23"/>
                  <a:gd name="T100" fmla="*/ 994 w 1254"/>
                  <a:gd name="T101" fmla="*/ 22 h 23"/>
                  <a:gd name="T102" fmla="*/ 1030 w 1254"/>
                  <a:gd name="T103" fmla="*/ 22 h 23"/>
                  <a:gd name="T104" fmla="*/ 1069 w 1254"/>
                  <a:gd name="T105" fmla="*/ 23 h 23"/>
                  <a:gd name="T106" fmla="*/ 1097 w 1254"/>
                  <a:gd name="T107" fmla="*/ 23 h 23"/>
                  <a:gd name="T108" fmla="*/ 1132 w 1254"/>
                  <a:gd name="T109" fmla="*/ 23 h 23"/>
                  <a:gd name="T110" fmla="*/ 1170 w 1254"/>
                  <a:gd name="T111" fmla="*/ 23 h 23"/>
                  <a:gd name="T112" fmla="*/ 1202 w 1254"/>
                  <a:gd name="T113" fmla="*/ 22 h 23"/>
                  <a:gd name="T114" fmla="*/ 1228 w 1254"/>
                  <a:gd name="T115" fmla="*/ 23 h 23"/>
                  <a:gd name="T116" fmla="*/ 1254 w 1254"/>
                  <a:gd name="T117" fmla="*/ 23 h 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254"/>
                  <a:gd name="T178" fmla="*/ 0 h 23"/>
                  <a:gd name="T179" fmla="*/ 1254 w 1254"/>
                  <a:gd name="T180" fmla="*/ 23 h 23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254" h="23">
                    <a:moveTo>
                      <a:pt x="0" y="0"/>
                    </a:moveTo>
                    <a:lnTo>
                      <a:pt x="2" y="0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7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1" y="3"/>
                    </a:lnTo>
                    <a:lnTo>
                      <a:pt x="12" y="3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4"/>
                    </a:lnTo>
                    <a:lnTo>
                      <a:pt x="18" y="4"/>
                    </a:lnTo>
                    <a:lnTo>
                      <a:pt x="19" y="4"/>
                    </a:lnTo>
                    <a:lnTo>
                      <a:pt x="20" y="4"/>
                    </a:lnTo>
                    <a:lnTo>
                      <a:pt x="21" y="4"/>
                    </a:lnTo>
                    <a:lnTo>
                      <a:pt x="22" y="4"/>
                    </a:lnTo>
                    <a:lnTo>
                      <a:pt x="24" y="4"/>
                    </a:lnTo>
                    <a:lnTo>
                      <a:pt x="24" y="6"/>
                    </a:lnTo>
                    <a:lnTo>
                      <a:pt x="25" y="6"/>
                    </a:lnTo>
                    <a:lnTo>
                      <a:pt x="26" y="6"/>
                    </a:lnTo>
                    <a:lnTo>
                      <a:pt x="27" y="6"/>
                    </a:lnTo>
                    <a:lnTo>
                      <a:pt x="28" y="6"/>
                    </a:lnTo>
                    <a:lnTo>
                      <a:pt x="29" y="6"/>
                    </a:lnTo>
                    <a:lnTo>
                      <a:pt x="30" y="6"/>
                    </a:lnTo>
                    <a:lnTo>
                      <a:pt x="32" y="7"/>
                    </a:lnTo>
                    <a:lnTo>
                      <a:pt x="33" y="7"/>
                    </a:lnTo>
                    <a:lnTo>
                      <a:pt x="34" y="7"/>
                    </a:lnTo>
                    <a:lnTo>
                      <a:pt x="35" y="7"/>
                    </a:lnTo>
                    <a:lnTo>
                      <a:pt x="37" y="7"/>
                    </a:lnTo>
                    <a:lnTo>
                      <a:pt x="38" y="7"/>
                    </a:lnTo>
                    <a:lnTo>
                      <a:pt x="39" y="7"/>
                    </a:lnTo>
                    <a:lnTo>
                      <a:pt x="41" y="7"/>
                    </a:lnTo>
                    <a:lnTo>
                      <a:pt x="42" y="7"/>
                    </a:lnTo>
                    <a:lnTo>
                      <a:pt x="43" y="7"/>
                    </a:lnTo>
                    <a:lnTo>
                      <a:pt x="44" y="7"/>
                    </a:lnTo>
                    <a:lnTo>
                      <a:pt x="45" y="7"/>
                    </a:lnTo>
                    <a:lnTo>
                      <a:pt x="46" y="7"/>
                    </a:lnTo>
                    <a:lnTo>
                      <a:pt x="47" y="8"/>
                    </a:lnTo>
                    <a:lnTo>
                      <a:pt x="49" y="8"/>
                    </a:lnTo>
                    <a:lnTo>
                      <a:pt x="50" y="8"/>
                    </a:lnTo>
                    <a:lnTo>
                      <a:pt x="51" y="8"/>
                    </a:lnTo>
                    <a:lnTo>
                      <a:pt x="52" y="8"/>
                    </a:lnTo>
                    <a:lnTo>
                      <a:pt x="54" y="8"/>
                    </a:lnTo>
                    <a:lnTo>
                      <a:pt x="55" y="10"/>
                    </a:lnTo>
                    <a:lnTo>
                      <a:pt x="56" y="10"/>
                    </a:lnTo>
                    <a:lnTo>
                      <a:pt x="59" y="10"/>
                    </a:lnTo>
                    <a:lnTo>
                      <a:pt x="60" y="10"/>
                    </a:lnTo>
                    <a:lnTo>
                      <a:pt x="61" y="10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4" y="10"/>
                    </a:lnTo>
                    <a:lnTo>
                      <a:pt x="66" y="10"/>
                    </a:lnTo>
                    <a:lnTo>
                      <a:pt x="67" y="10"/>
                    </a:lnTo>
                    <a:lnTo>
                      <a:pt x="68" y="10"/>
                    </a:lnTo>
                    <a:lnTo>
                      <a:pt x="69" y="10"/>
                    </a:lnTo>
                    <a:lnTo>
                      <a:pt x="70" y="10"/>
                    </a:lnTo>
                    <a:lnTo>
                      <a:pt x="70" y="11"/>
                    </a:lnTo>
                    <a:lnTo>
                      <a:pt x="71" y="11"/>
                    </a:lnTo>
                    <a:lnTo>
                      <a:pt x="73" y="11"/>
                    </a:lnTo>
                    <a:lnTo>
                      <a:pt x="75" y="11"/>
                    </a:lnTo>
                    <a:lnTo>
                      <a:pt x="77" y="11"/>
                    </a:lnTo>
                    <a:lnTo>
                      <a:pt x="78" y="11"/>
                    </a:lnTo>
                    <a:lnTo>
                      <a:pt x="79" y="11"/>
                    </a:lnTo>
                    <a:lnTo>
                      <a:pt x="80" y="11"/>
                    </a:lnTo>
                    <a:lnTo>
                      <a:pt x="81" y="11"/>
                    </a:lnTo>
                    <a:lnTo>
                      <a:pt x="83" y="11"/>
                    </a:lnTo>
                    <a:lnTo>
                      <a:pt x="84" y="11"/>
                    </a:lnTo>
                    <a:lnTo>
                      <a:pt x="85" y="11"/>
                    </a:lnTo>
                    <a:lnTo>
                      <a:pt x="86" y="11"/>
                    </a:lnTo>
                    <a:lnTo>
                      <a:pt x="87" y="11"/>
                    </a:lnTo>
                    <a:lnTo>
                      <a:pt x="88" y="11"/>
                    </a:lnTo>
                    <a:lnTo>
                      <a:pt x="89" y="11"/>
                    </a:lnTo>
                    <a:lnTo>
                      <a:pt x="90" y="11"/>
                    </a:lnTo>
                    <a:lnTo>
                      <a:pt x="93" y="12"/>
                    </a:lnTo>
                    <a:lnTo>
                      <a:pt x="95" y="12"/>
                    </a:lnTo>
                    <a:lnTo>
                      <a:pt x="97" y="12"/>
                    </a:lnTo>
                    <a:lnTo>
                      <a:pt x="98" y="12"/>
                    </a:lnTo>
                    <a:lnTo>
                      <a:pt x="101" y="12"/>
                    </a:lnTo>
                    <a:lnTo>
                      <a:pt x="102" y="14"/>
                    </a:lnTo>
                    <a:lnTo>
                      <a:pt x="103" y="14"/>
                    </a:lnTo>
                    <a:lnTo>
                      <a:pt x="104" y="14"/>
                    </a:lnTo>
                    <a:lnTo>
                      <a:pt x="105" y="14"/>
                    </a:lnTo>
                    <a:lnTo>
                      <a:pt x="106" y="14"/>
                    </a:lnTo>
                    <a:lnTo>
                      <a:pt x="107" y="14"/>
                    </a:lnTo>
                    <a:lnTo>
                      <a:pt x="109" y="14"/>
                    </a:lnTo>
                    <a:lnTo>
                      <a:pt x="110" y="14"/>
                    </a:lnTo>
                    <a:lnTo>
                      <a:pt x="111" y="14"/>
                    </a:lnTo>
                    <a:lnTo>
                      <a:pt x="112" y="14"/>
                    </a:lnTo>
                    <a:lnTo>
                      <a:pt x="114" y="14"/>
                    </a:lnTo>
                    <a:lnTo>
                      <a:pt x="115" y="14"/>
                    </a:lnTo>
                    <a:lnTo>
                      <a:pt x="117" y="14"/>
                    </a:lnTo>
                    <a:lnTo>
                      <a:pt x="118" y="14"/>
                    </a:lnTo>
                    <a:lnTo>
                      <a:pt x="120" y="14"/>
                    </a:lnTo>
                    <a:lnTo>
                      <a:pt x="122" y="14"/>
                    </a:lnTo>
                    <a:lnTo>
                      <a:pt x="123" y="14"/>
                    </a:lnTo>
                    <a:lnTo>
                      <a:pt x="126" y="14"/>
                    </a:lnTo>
                    <a:lnTo>
                      <a:pt x="128" y="14"/>
                    </a:lnTo>
                    <a:lnTo>
                      <a:pt x="130" y="15"/>
                    </a:lnTo>
                    <a:lnTo>
                      <a:pt x="132" y="15"/>
                    </a:lnTo>
                    <a:lnTo>
                      <a:pt x="136" y="15"/>
                    </a:lnTo>
                    <a:lnTo>
                      <a:pt x="138" y="15"/>
                    </a:lnTo>
                    <a:lnTo>
                      <a:pt x="141" y="15"/>
                    </a:lnTo>
                    <a:lnTo>
                      <a:pt x="144" y="15"/>
                    </a:lnTo>
                    <a:lnTo>
                      <a:pt x="147" y="15"/>
                    </a:lnTo>
                    <a:lnTo>
                      <a:pt x="149" y="15"/>
                    </a:lnTo>
                    <a:lnTo>
                      <a:pt x="152" y="15"/>
                    </a:lnTo>
                    <a:lnTo>
                      <a:pt x="155" y="15"/>
                    </a:lnTo>
                    <a:lnTo>
                      <a:pt x="157" y="15"/>
                    </a:lnTo>
                    <a:lnTo>
                      <a:pt x="160" y="15"/>
                    </a:lnTo>
                    <a:lnTo>
                      <a:pt x="162" y="15"/>
                    </a:lnTo>
                    <a:lnTo>
                      <a:pt x="163" y="15"/>
                    </a:lnTo>
                    <a:lnTo>
                      <a:pt x="165" y="15"/>
                    </a:lnTo>
                    <a:lnTo>
                      <a:pt x="168" y="15"/>
                    </a:lnTo>
                    <a:lnTo>
                      <a:pt x="171" y="15"/>
                    </a:lnTo>
                    <a:lnTo>
                      <a:pt x="173" y="15"/>
                    </a:lnTo>
                    <a:lnTo>
                      <a:pt x="177" y="15"/>
                    </a:lnTo>
                    <a:lnTo>
                      <a:pt x="179" y="15"/>
                    </a:lnTo>
                    <a:lnTo>
                      <a:pt x="182" y="15"/>
                    </a:lnTo>
                    <a:lnTo>
                      <a:pt x="187" y="15"/>
                    </a:lnTo>
                    <a:lnTo>
                      <a:pt x="194" y="15"/>
                    </a:lnTo>
                    <a:lnTo>
                      <a:pt x="199" y="15"/>
                    </a:lnTo>
                    <a:lnTo>
                      <a:pt x="204" y="15"/>
                    </a:lnTo>
                    <a:lnTo>
                      <a:pt x="207" y="15"/>
                    </a:lnTo>
                    <a:lnTo>
                      <a:pt x="211" y="17"/>
                    </a:lnTo>
                    <a:lnTo>
                      <a:pt x="215" y="17"/>
                    </a:lnTo>
                    <a:lnTo>
                      <a:pt x="221" y="17"/>
                    </a:lnTo>
                    <a:lnTo>
                      <a:pt x="227" y="17"/>
                    </a:lnTo>
                    <a:lnTo>
                      <a:pt x="232" y="17"/>
                    </a:lnTo>
                    <a:lnTo>
                      <a:pt x="237" y="17"/>
                    </a:lnTo>
                    <a:lnTo>
                      <a:pt x="240" y="17"/>
                    </a:lnTo>
                    <a:lnTo>
                      <a:pt x="244" y="17"/>
                    </a:lnTo>
                    <a:lnTo>
                      <a:pt x="247" y="18"/>
                    </a:lnTo>
                    <a:lnTo>
                      <a:pt x="249" y="18"/>
                    </a:lnTo>
                    <a:lnTo>
                      <a:pt x="253" y="18"/>
                    </a:lnTo>
                    <a:lnTo>
                      <a:pt x="256" y="18"/>
                    </a:lnTo>
                    <a:lnTo>
                      <a:pt x="259" y="18"/>
                    </a:lnTo>
                    <a:lnTo>
                      <a:pt x="262" y="18"/>
                    </a:lnTo>
                    <a:lnTo>
                      <a:pt x="265" y="18"/>
                    </a:lnTo>
                    <a:lnTo>
                      <a:pt x="268" y="18"/>
                    </a:lnTo>
                    <a:lnTo>
                      <a:pt x="272" y="18"/>
                    </a:lnTo>
                    <a:lnTo>
                      <a:pt x="276" y="18"/>
                    </a:lnTo>
                    <a:lnTo>
                      <a:pt x="282" y="18"/>
                    </a:lnTo>
                    <a:lnTo>
                      <a:pt x="289" y="18"/>
                    </a:lnTo>
                    <a:lnTo>
                      <a:pt x="295" y="18"/>
                    </a:lnTo>
                    <a:lnTo>
                      <a:pt x="299" y="18"/>
                    </a:lnTo>
                    <a:lnTo>
                      <a:pt x="304" y="18"/>
                    </a:lnTo>
                    <a:lnTo>
                      <a:pt x="308" y="18"/>
                    </a:lnTo>
                    <a:lnTo>
                      <a:pt x="314" y="18"/>
                    </a:lnTo>
                    <a:lnTo>
                      <a:pt x="321" y="18"/>
                    </a:lnTo>
                    <a:lnTo>
                      <a:pt x="327" y="18"/>
                    </a:lnTo>
                    <a:lnTo>
                      <a:pt x="333" y="18"/>
                    </a:lnTo>
                    <a:lnTo>
                      <a:pt x="338" y="19"/>
                    </a:lnTo>
                    <a:lnTo>
                      <a:pt x="344" y="19"/>
                    </a:lnTo>
                    <a:lnTo>
                      <a:pt x="350" y="19"/>
                    </a:lnTo>
                    <a:lnTo>
                      <a:pt x="357" y="19"/>
                    </a:lnTo>
                    <a:lnTo>
                      <a:pt x="361" y="19"/>
                    </a:lnTo>
                    <a:lnTo>
                      <a:pt x="367" y="19"/>
                    </a:lnTo>
                    <a:lnTo>
                      <a:pt x="374" y="19"/>
                    </a:lnTo>
                    <a:lnTo>
                      <a:pt x="381" y="19"/>
                    </a:lnTo>
                    <a:lnTo>
                      <a:pt x="386" y="19"/>
                    </a:lnTo>
                    <a:lnTo>
                      <a:pt x="392" y="19"/>
                    </a:lnTo>
                    <a:lnTo>
                      <a:pt x="398" y="19"/>
                    </a:lnTo>
                    <a:lnTo>
                      <a:pt x="403" y="19"/>
                    </a:lnTo>
                    <a:lnTo>
                      <a:pt x="409" y="19"/>
                    </a:lnTo>
                    <a:lnTo>
                      <a:pt x="416" y="19"/>
                    </a:lnTo>
                    <a:lnTo>
                      <a:pt x="425" y="19"/>
                    </a:lnTo>
                    <a:lnTo>
                      <a:pt x="433" y="19"/>
                    </a:lnTo>
                    <a:lnTo>
                      <a:pt x="443" y="19"/>
                    </a:lnTo>
                    <a:lnTo>
                      <a:pt x="454" y="21"/>
                    </a:lnTo>
                    <a:lnTo>
                      <a:pt x="462" y="21"/>
                    </a:lnTo>
                    <a:lnTo>
                      <a:pt x="468" y="21"/>
                    </a:lnTo>
                    <a:lnTo>
                      <a:pt x="474" y="19"/>
                    </a:lnTo>
                    <a:lnTo>
                      <a:pt x="480" y="19"/>
                    </a:lnTo>
                    <a:lnTo>
                      <a:pt x="487" y="21"/>
                    </a:lnTo>
                    <a:lnTo>
                      <a:pt x="495" y="21"/>
                    </a:lnTo>
                    <a:lnTo>
                      <a:pt x="501" y="21"/>
                    </a:lnTo>
                    <a:lnTo>
                      <a:pt x="505" y="21"/>
                    </a:lnTo>
                    <a:lnTo>
                      <a:pt x="510" y="21"/>
                    </a:lnTo>
                    <a:lnTo>
                      <a:pt x="515" y="21"/>
                    </a:lnTo>
                    <a:lnTo>
                      <a:pt x="520" y="21"/>
                    </a:lnTo>
                    <a:lnTo>
                      <a:pt x="525" y="21"/>
                    </a:lnTo>
                    <a:lnTo>
                      <a:pt x="530" y="21"/>
                    </a:lnTo>
                    <a:lnTo>
                      <a:pt x="535" y="21"/>
                    </a:lnTo>
                    <a:lnTo>
                      <a:pt x="541" y="21"/>
                    </a:lnTo>
                    <a:lnTo>
                      <a:pt x="549" y="21"/>
                    </a:lnTo>
                    <a:lnTo>
                      <a:pt x="556" y="21"/>
                    </a:lnTo>
                    <a:lnTo>
                      <a:pt x="562" y="21"/>
                    </a:lnTo>
                    <a:lnTo>
                      <a:pt x="568" y="21"/>
                    </a:lnTo>
                    <a:lnTo>
                      <a:pt x="573" y="21"/>
                    </a:lnTo>
                    <a:lnTo>
                      <a:pt x="579" y="21"/>
                    </a:lnTo>
                    <a:lnTo>
                      <a:pt x="584" y="21"/>
                    </a:lnTo>
                    <a:lnTo>
                      <a:pt x="588" y="21"/>
                    </a:lnTo>
                    <a:lnTo>
                      <a:pt x="594" y="21"/>
                    </a:lnTo>
                    <a:lnTo>
                      <a:pt x="600" y="21"/>
                    </a:lnTo>
                    <a:lnTo>
                      <a:pt x="606" y="21"/>
                    </a:lnTo>
                    <a:lnTo>
                      <a:pt x="613" y="21"/>
                    </a:lnTo>
                    <a:lnTo>
                      <a:pt x="619" y="21"/>
                    </a:lnTo>
                    <a:lnTo>
                      <a:pt x="626" y="21"/>
                    </a:lnTo>
                    <a:lnTo>
                      <a:pt x="632" y="21"/>
                    </a:lnTo>
                    <a:lnTo>
                      <a:pt x="637" y="21"/>
                    </a:lnTo>
                    <a:lnTo>
                      <a:pt x="643" y="21"/>
                    </a:lnTo>
                    <a:lnTo>
                      <a:pt x="648" y="21"/>
                    </a:lnTo>
                    <a:lnTo>
                      <a:pt x="655" y="22"/>
                    </a:lnTo>
                    <a:lnTo>
                      <a:pt x="662" y="22"/>
                    </a:lnTo>
                    <a:lnTo>
                      <a:pt x="669" y="22"/>
                    </a:lnTo>
                    <a:lnTo>
                      <a:pt x="674" y="22"/>
                    </a:lnTo>
                    <a:lnTo>
                      <a:pt x="683" y="22"/>
                    </a:lnTo>
                    <a:lnTo>
                      <a:pt x="691" y="22"/>
                    </a:lnTo>
                    <a:lnTo>
                      <a:pt x="699" y="22"/>
                    </a:lnTo>
                    <a:lnTo>
                      <a:pt x="705" y="22"/>
                    </a:lnTo>
                    <a:lnTo>
                      <a:pt x="711" y="22"/>
                    </a:lnTo>
                    <a:lnTo>
                      <a:pt x="715" y="22"/>
                    </a:lnTo>
                    <a:lnTo>
                      <a:pt x="720" y="22"/>
                    </a:lnTo>
                    <a:lnTo>
                      <a:pt x="727" y="22"/>
                    </a:lnTo>
                    <a:lnTo>
                      <a:pt x="734" y="22"/>
                    </a:lnTo>
                    <a:lnTo>
                      <a:pt x="741" y="22"/>
                    </a:lnTo>
                    <a:lnTo>
                      <a:pt x="748" y="22"/>
                    </a:lnTo>
                    <a:lnTo>
                      <a:pt x="755" y="22"/>
                    </a:lnTo>
                    <a:lnTo>
                      <a:pt x="762" y="22"/>
                    </a:lnTo>
                    <a:lnTo>
                      <a:pt x="770" y="22"/>
                    </a:lnTo>
                    <a:lnTo>
                      <a:pt x="778" y="22"/>
                    </a:lnTo>
                    <a:lnTo>
                      <a:pt x="784" y="22"/>
                    </a:lnTo>
                    <a:lnTo>
                      <a:pt x="791" y="22"/>
                    </a:lnTo>
                    <a:lnTo>
                      <a:pt x="798" y="22"/>
                    </a:lnTo>
                    <a:lnTo>
                      <a:pt x="804" y="22"/>
                    </a:lnTo>
                    <a:lnTo>
                      <a:pt x="808" y="22"/>
                    </a:lnTo>
                    <a:lnTo>
                      <a:pt x="814" y="22"/>
                    </a:lnTo>
                    <a:lnTo>
                      <a:pt x="822" y="22"/>
                    </a:lnTo>
                    <a:lnTo>
                      <a:pt x="830" y="22"/>
                    </a:lnTo>
                    <a:lnTo>
                      <a:pt x="838" y="22"/>
                    </a:lnTo>
                    <a:lnTo>
                      <a:pt x="846" y="22"/>
                    </a:lnTo>
                    <a:lnTo>
                      <a:pt x="854" y="22"/>
                    </a:lnTo>
                    <a:lnTo>
                      <a:pt x="861" y="22"/>
                    </a:lnTo>
                    <a:lnTo>
                      <a:pt x="869" y="22"/>
                    </a:lnTo>
                    <a:lnTo>
                      <a:pt x="876" y="22"/>
                    </a:lnTo>
                    <a:lnTo>
                      <a:pt x="883" y="22"/>
                    </a:lnTo>
                    <a:lnTo>
                      <a:pt x="888" y="23"/>
                    </a:lnTo>
                    <a:lnTo>
                      <a:pt x="893" y="22"/>
                    </a:lnTo>
                    <a:lnTo>
                      <a:pt x="901" y="22"/>
                    </a:lnTo>
                    <a:lnTo>
                      <a:pt x="910" y="22"/>
                    </a:lnTo>
                    <a:lnTo>
                      <a:pt x="918" y="22"/>
                    </a:lnTo>
                    <a:lnTo>
                      <a:pt x="926" y="22"/>
                    </a:lnTo>
                    <a:lnTo>
                      <a:pt x="933" y="22"/>
                    </a:lnTo>
                    <a:lnTo>
                      <a:pt x="941" y="22"/>
                    </a:lnTo>
                    <a:lnTo>
                      <a:pt x="949" y="22"/>
                    </a:lnTo>
                    <a:lnTo>
                      <a:pt x="956" y="22"/>
                    </a:lnTo>
                    <a:lnTo>
                      <a:pt x="961" y="22"/>
                    </a:lnTo>
                    <a:lnTo>
                      <a:pt x="969" y="22"/>
                    </a:lnTo>
                    <a:lnTo>
                      <a:pt x="978" y="22"/>
                    </a:lnTo>
                    <a:lnTo>
                      <a:pt x="986" y="22"/>
                    </a:lnTo>
                    <a:lnTo>
                      <a:pt x="994" y="22"/>
                    </a:lnTo>
                    <a:lnTo>
                      <a:pt x="1003" y="22"/>
                    </a:lnTo>
                    <a:lnTo>
                      <a:pt x="1011" y="22"/>
                    </a:lnTo>
                    <a:lnTo>
                      <a:pt x="1018" y="22"/>
                    </a:lnTo>
                    <a:lnTo>
                      <a:pt x="1025" y="22"/>
                    </a:lnTo>
                    <a:lnTo>
                      <a:pt x="1030" y="22"/>
                    </a:lnTo>
                    <a:lnTo>
                      <a:pt x="1037" y="22"/>
                    </a:lnTo>
                    <a:lnTo>
                      <a:pt x="1044" y="22"/>
                    </a:lnTo>
                    <a:lnTo>
                      <a:pt x="1051" y="22"/>
                    </a:lnTo>
                    <a:lnTo>
                      <a:pt x="1060" y="22"/>
                    </a:lnTo>
                    <a:lnTo>
                      <a:pt x="1069" y="23"/>
                    </a:lnTo>
                    <a:lnTo>
                      <a:pt x="1075" y="23"/>
                    </a:lnTo>
                    <a:lnTo>
                      <a:pt x="1080" y="23"/>
                    </a:lnTo>
                    <a:lnTo>
                      <a:pt x="1086" y="23"/>
                    </a:lnTo>
                    <a:lnTo>
                      <a:pt x="1092" y="23"/>
                    </a:lnTo>
                    <a:lnTo>
                      <a:pt x="1097" y="23"/>
                    </a:lnTo>
                    <a:lnTo>
                      <a:pt x="1104" y="23"/>
                    </a:lnTo>
                    <a:lnTo>
                      <a:pt x="1112" y="23"/>
                    </a:lnTo>
                    <a:lnTo>
                      <a:pt x="1119" y="23"/>
                    </a:lnTo>
                    <a:lnTo>
                      <a:pt x="1126" y="23"/>
                    </a:lnTo>
                    <a:lnTo>
                      <a:pt x="1132" y="23"/>
                    </a:lnTo>
                    <a:lnTo>
                      <a:pt x="1139" y="23"/>
                    </a:lnTo>
                    <a:lnTo>
                      <a:pt x="1146" y="22"/>
                    </a:lnTo>
                    <a:lnTo>
                      <a:pt x="1154" y="23"/>
                    </a:lnTo>
                    <a:lnTo>
                      <a:pt x="1161" y="23"/>
                    </a:lnTo>
                    <a:lnTo>
                      <a:pt x="1170" y="23"/>
                    </a:lnTo>
                    <a:lnTo>
                      <a:pt x="1178" y="23"/>
                    </a:lnTo>
                    <a:lnTo>
                      <a:pt x="1183" y="23"/>
                    </a:lnTo>
                    <a:lnTo>
                      <a:pt x="1189" y="23"/>
                    </a:lnTo>
                    <a:lnTo>
                      <a:pt x="1196" y="23"/>
                    </a:lnTo>
                    <a:lnTo>
                      <a:pt x="1202" y="22"/>
                    </a:lnTo>
                    <a:lnTo>
                      <a:pt x="1207" y="22"/>
                    </a:lnTo>
                    <a:lnTo>
                      <a:pt x="1212" y="23"/>
                    </a:lnTo>
                    <a:lnTo>
                      <a:pt x="1217" y="23"/>
                    </a:lnTo>
                    <a:lnTo>
                      <a:pt x="1222" y="23"/>
                    </a:lnTo>
                    <a:lnTo>
                      <a:pt x="1228" y="23"/>
                    </a:lnTo>
                    <a:lnTo>
                      <a:pt x="1232" y="23"/>
                    </a:lnTo>
                    <a:lnTo>
                      <a:pt x="1238" y="23"/>
                    </a:lnTo>
                    <a:lnTo>
                      <a:pt x="1244" y="23"/>
                    </a:lnTo>
                    <a:lnTo>
                      <a:pt x="1248" y="23"/>
                    </a:lnTo>
                    <a:lnTo>
                      <a:pt x="1254" y="23"/>
                    </a:lnTo>
                  </a:path>
                </a:pathLst>
              </a:custGeom>
              <a:noFill/>
              <a:ln w="3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0" name="Line 842">
                <a:extLst>
                  <a:ext uri="{FF2B5EF4-FFF2-40B4-BE49-F238E27FC236}">
                    <a16:creationId xmlns:a16="http://schemas.microsoft.com/office/drawing/2014/main" id="{1D736206-848F-4433-8F33-55539A76810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79738" y="5486400"/>
                <a:ext cx="1587" cy="1588"/>
              </a:xfrm>
              <a:prstGeom prst="line">
                <a:avLst/>
              </a:prstGeom>
              <a:noFill/>
              <a:ln w="3">
                <a:solidFill>
                  <a:srgbClr val="00FF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1" name="Line 843">
                <a:extLst>
                  <a:ext uri="{FF2B5EF4-FFF2-40B4-BE49-F238E27FC236}">
                    <a16:creationId xmlns:a16="http://schemas.microsoft.com/office/drawing/2014/main" id="{632D8E99-39A8-4428-A189-86614BFF91D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238500" y="5486400"/>
                <a:ext cx="1588" cy="1588"/>
              </a:xfrm>
              <a:prstGeom prst="line">
                <a:avLst/>
              </a:prstGeom>
              <a:noFill/>
              <a:ln w="3">
                <a:solidFill>
                  <a:srgbClr val="00FF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2" name="Line 844">
                <a:extLst>
                  <a:ext uri="{FF2B5EF4-FFF2-40B4-BE49-F238E27FC236}">
                    <a16:creationId xmlns:a16="http://schemas.microsoft.com/office/drawing/2014/main" id="{B19FF21D-F701-4D42-8956-646EC956469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03650" y="5486400"/>
                <a:ext cx="1588" cy="1588"/>
              </a:xfrm>
              <a:prstGeom prst="line">
                <a:avLst/>
              </a:prstGeom>
              <a:noFill/>
              <a:ln w="3">
                <a:solidFill>
                  <a:srgbClr val="00FF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3" name="Line 845">
                <a:extLst>
                  <a:ext uri="{FF2B5EF4-FFF2-40B4-BE49-F238E27FC236}">
                    <a16:creationId xmlns:a16="http://schemas.microsoft.com/office/drawing/2014/main" id="{AC545585-1F35-43DB-9572-06BFD9614F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135438" y="5483225"/>
                <a:ext cx="1587" cy="1588"/>
              </a:xfrm>
              <a:prstGeom prst="line">
                <a:avLst/>
              </a:prstGeom>
              <a:noFill/>
              <a:ln w="3">
                <a:solidFill>
                  <a:srgbClr val="00FF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4" name="Line 846">
                <a:extLst>
                  <a:ext uri="{FF2B5EF4-FFF2-40B4-BE49-F238E27FC236}">
                    <a16:creationId xmlns:a16="http://schemas.microsoft.com/office/drawing/2014/main" id="{B8EC3E81-CC06-4CDC-843B-C0B71174028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979738" y="5378450"/>
                <a:ext cx="1587" cy="107950"/>
              </a:xfrm>
              <a:prstGeom prst="line">
                <a:avLst/>
              </a:prstGeom>
              <a:noFill/>
              <a:ln w="3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5" name="Line 847">
                <a:extLst>
                  <a:ext uri="{FF2B5EF4-FFF2-40B4-BE49-F238E27FC236}">
                    <a16:creationId xmlns:a16="http://schemas.microsoft.com/office/drawing/2014/main" id="{08F101E1-DA44-4BA5-B768-67EB2F6531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238500" y="5486400"/>
                <a:ext cx="1588" cy="107950"/>
              </a:xfrm>
              <a:prstGeom prst="line">
                <a:avLst/>
              </a:prstGeom>
              <a:noFill/>
              <a:ln w="3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6" name="Line 848">
                <a:extLst>
                  <a:ext uri="{FF2B5EF4-FFF2-40B4-BE49-F238E27FC236}">
                    <a16:creationId xmlns:a16="http://schemas.microsoft.com/office/drawing/2014/main" id="{74B1D3AE-467D-4776-80F3-40B2DDBFCB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803650" y="5378450"/>
                <a:ext cx="1588" cy="107950"/>
              </a:xfrm>
              <a:prstGeom prst="line">
                <a:avLst/>
              </a:prstGeom>
              <a:noFill/>
              <a:ln w="3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7" name="Line 849">
                <a:extLst>
                  <a:ext uri="{FF2B5EF4-FFF2-40B4-BE49-F238E27FC236}">
                    <a16:creationId xmlns:a16="http://schemas.microsoft.com/office/drawing/2014/main" id="{78FA9025-C383-4B1E-80A7-6884AB74F2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135438" y="5483225"/>
                <a:ext cx="1587" cy="107950"/>
              </a:xfrm>
              <a:prstGeom prst="line">
                <a:avLst/>
              </a:prstGeom>
              <a:noFill/>
              <a:ln w="3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" name="Line 850">
                <a:extLst>
                  <a:ext uri="{FF2B5EF4-FFF2-40B4-BE49-F238E27FC236}">
                    <a16:creationId xmlns:a16="http://schemas.microsoft.com/office/drawing/2014/main" id="{88EB0866-7BE6-470B-89C9-BF84085437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979738" y="5486400"/>
                <a:ext cx="258762" cy="1588"/>
              </a:xfrm>
              <a:prstGeom prst="line">
                <a:avLst/>
              </a:prstGeom>
              <a:noFill/>
              <a:ln w="3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9" name="Line 854">
                <a:extLst>
                  <a:ext uri="{FF2B5EF4-FFF2-40B4-BE49-F238E27FC236}">
                    <a16:creationId xmlns:a16="http://schemas.microsoft.com/office/drawing/2014/main" id="{D947FF3D-AF96-4DA6-AD06-F308B67E74E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803650" y="5483225"/>
                <a:ext cx="331788" cy="3175"/>
              </a:xfrm>
              <a:prstGeom prst="line">
                <a:avLst/>
              </a:prstGeom>
              <a:noFill/>
              <a:ln w="3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</Words>
  <Application>Microsoft Office PowerPoint</Application>
  <PresentationFormat>On-screen Show (4:3)</PresentationFormat>
  <Paragraphs>17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Helvetica</vt:lpstr>
      <vt:lpstr>HelveticaNeue LT 55 Roman</vt:lpstr>
      <vt:lpstr>Times New Roman</vt:lpstr>
      <vt:lpstr>Wingdings</vt:lpstr>
      <vt:lpstr>Default Design</vt:lpstr>
      <vt:lpstr>Tenofovir</vt:lpstr>
    </vt:vector>
  </TitlesOfParts>
  <Company>Fortis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Woodruff</dc:creator>
  <cp:lastModifiedBy>Mark Woodruff</cp:lastModifiedBy>
  <cp:revision>366</cp:revision>
  <dcterms:created xsi:type="dcterms:W3CDTF">2005-08-05T14:34:13Z</dcterms:created>
  <dcterms:modified xsi:type="dcterms:W3CDTF">2020-08-13T09:23:37Z</dcterms:modified>
</cp:coreProperties>
</file>