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4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4D4D4D"/>
    <a:srgbClr val="969696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0" autoAdjust="0"/>
    <p:restoredTop sz="82485" autoAdjust="0"/>
  </p:normalViewPr>
  <p:slideViewPr>
    <p:cSldViewPr>
      <p:cViewPr varScale="1">
        <p:scale>
          <a:sx n="75" d="100"/>
          <a:sy n="75" d="100"/>
        </p:scale>
        <p:origin x="216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r>
              <a:rPr lang="en-GB"/>
              <a:t>www.fortis-technologies.com</a:t>
            </a:r>
          </a:p>
        </p:txBody>
      </p:sp>
      <p:pic>
        <p:nvPicPr>
          <p:cNvPr id="71683" name="Picture 6" descr="C:\MW Data\Powerpoint\Fortis 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8686800"/>
            <a:ext cx="7937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24778AE-1DE3-4FCF-BFFE-CF77F968BE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4778AE-1DE3-4FCF-BFFE-CF77F968BEA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22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HelveticaNeue LT 55 Roman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HelveticaNeue LT 55 Roman" pitchFamily="2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19812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52400"/>
            <a:ext cx="57912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36"/>
            <a:ext cx="77724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800" b="1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76" y="285728"/>
            <a:ext cx="77724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74"/>
            <a:ext cx="82296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76" y="285728"/>
            <a:ext cx="77724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527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0510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268" name="Picture 8" descr="Powerpoint Background 2012-2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3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8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400"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712" y="312738"/>
            <a:ext cx="7772400" cy="1143000"/>
          </a:xfrm>
        </p:spPr>
        <p:txBody>
          <a:bodyPr/>
          <a:lstStyle/>
          <a:p>
            <a:r>
              <a:rPr lang="en-GB" dirty="0"/>
              <a:t>Fortis HILIC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79DE6A45-ACA5-4B7A-B8B1-86AD7776C22B}"/>
              </a:ext>
            </a:extLst>
          </p:cNvPr>
          <p:cNvSpPr txBox="1"/>
          <p:nvPr/>
        </p:nvSpPr>
        <p:spPr>
          <a:xfrm>
            <a:off x="4701971" y="2204864"/>
            <a:ext cx="407340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400" dirty="0"/>
              <a:t>Column : 	</a:t>
            </a:r>
            <a:r>
              <a:rPr lang="en-GB" altLang="en-US" sz="1400" b="1" dirty="0"/>
              <a:t>5</a:t>
            </a:r>
            <a:r>
              <a:rPr lang="en-GB" altLang="en-US" sz="1400" b="1" dirty="0">
                <a:sym typeface="Symbol" panose="05050102010706020507" pitchFamily="18" charset="2"/>
              </a:rPr>
              <a:t> Fortis HILIC 50x3.0mm</a:t>
            </a:r>
            <a:endParaRPr lang="en-GB" altLang="en-US" sz="1400" b="1" baseline="-25000" dirty="0">
              <a:sym typeface="Symbol" panose="05050102010706020507" pitchFamily="18" charset="2"/>
            </a:endParaRPr>
          </a:p>
          <a:p>
            <a:r>
              <a:rPr lang="en-GB" altLang="en-US" sz="1400" dirty="0" err="1"/>
              <a:t>p/n</a:t>
            </a:r>
            <a:r>
              <a:rPr lang="en-GB" altLang="en-US" sz="1400" dirty="0"/>
              <a:t> : 	</a:t>
            </a:r>
            <a:r>
              <a:rPr lang="en-GB" altLang="en-US" sz="1400" b="1" dirty="0"/>
              <a:t>FHI-030305</a:t>
            </a:r>
          </a:p>
          <a:p>
            <a:pPr eaLnBrk="1" hangingPunct="1"/>
            <a:endParaRPr lang="en-GB" altLang="en-US" sz="1400" b="1" dirty="0"/>
          </a:p>
          <a:p>
            <a:pPr eaLnBrk="1" hangingPunct="1"/>
            <a:r>
              <a:rPr lang="en-GB" altLang="en-US" sz="1400" dirty="0"/>
              <a:t>Mobile Phase: </a:t>
            </a:r>
            <a:r>
              <a:rPr lang="en-GB" altLang="en-US" sz="1400" b="1" dirty="0"/>
              <a:t>90:10 – ACN:H</a:t>
            </a:r>
            <a:r>
              <a:rPr lang="en-GB" altLang="en-US" sz="1400" b="1" baseline="-25000" dirty="0"/>
              <a:t>2</a:t>
            </a:r>
            <a:r>
              <a:rPr lang="en-GB" altLang="en-US" sz="1400" b="1" dirty="0"/>
              <a:t>o</a:t>
            </a:r>
          </a:p>
          <a:p>
            <a:pPr eaLnBrk="1" hangingPunct="1"/>
            <a:endParaRPr lang="en-GB" altLang="en-US" sz="1400" dirty="0"/>
          </a:p>
          <a:p>
            <a:pPr eaLnBrk="1" hangingPunct="1"/>
            <a:r>
              <a:rPr lang="en-GB" altLang="en-US" sz="1400" dirty="0"/>
              <a:t>Flow :   	</a:t>
            </a:r>
            <a:r>
              <a:rPr lang="en-GB" altLang="en-US" sz="1400" b="1" dirty="0"/>
              <a:t>0.3ml/min</a:t>
            </a:r>
            <a:endParaRPr lang="en-GB" altLang="en-US" sz="1400" dirty="0"/>
          </a:p>
          <a:p>
            <a:pPr eaLnBrk="1" hangingPunct="1"/>
            <a:r>
              <a:rPr lang="en-GB" altLang="en-US" sz="1400" dirty="0"/>
              <a:t>Temp :     	2</a:t>
            </a:r>
            <a:r>
              <a:rPr lang="en-GB" altLang="en-US" sz="1400" b="1" dirty="0"/>
              <a:t>0</a:t>
            </a:r>
            <a:r>
              <a:rPr lang="en-GB" altLang="en-US" sz="1400" b="1" baseline="30000" dirty="0"/>
              <a:t>o</a:t>
            </a:r>
            <a:r>
              <a:rPr lang="en-GB" altLang="en-US" sz="1400" b="1" dirty="0"/>
              <a:t>C</a:t>
            </a:r>
          </a:p>
          <a:p>
            <a:pPr eaLnBrk="1" hangingPunct="1"/>
            <a:r>
              <a:rPr lang="en-GB" altLang="en-US" sz="1400" dirty="0">
                <a:sym typeface="Symbol" panose="05050102010706020507" pitchFamily="18" charset="2"/>
              </a:rPr>
              <a:t> : 	</a:t>
            </a:r>
            <a:r>
              <a:rPr lang="en-GB" altLang="en-US" sz="1400" b="1" dirty="0">
                <a:sym typeface="Symbol" panose="05050102010706020507" pitchFamily="18" charset="2"/>
              </a:rPr>
              <a:t>200nm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b="1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GB" sz="1400" b="1" dirty="0">
                <a:sym typeface="Symbol" panose="05050102010706020507" pitchFamily="18" charset="2"/>
              </a:rPr>
              <a:t>	</a:t>
            </a:r>
            <a:r>
              <a:rPr lang="en-GB" altLang="en-US" sz="1400" b="1" dirty="0">
                <a:sym typeface="Symbol" panose="05050102010706020507" pitchFamily="18" charset="2"/>
              </a:rPr>
              <a:t>1. Fluorouracil</a:t>
            </a:r>
          </a:p>
          <a:p>
            <a:pPr>
              <a:buFontTx/>
              <a:buNone/>
            </a:pPr>
            <a:r>
              <a:rPr lang="en-GB" altLang="en-US" sz="1400" b="1" dirty="0">
                <a:sym typeface="Symbol" panose="05050102010706020507" pitchFamily="18" charset="2"/>
              </a:rPr>
              <a:t>	2. Uracil</a:t>
            </a:r>
          </a:p>
          <a:p>
            <a:pPr>
              <a:buFontTx/>
              <a:buNone/>
            </a:pPr>
            <a:r>
              <a:rPr lang="en-GB" altLang="en-US" sz="1400" b="1" dirty="0">
                <a:sym typeface="Symbol" panose="05050102010706020507" pitchFamily="18" charset="2"/>
              </a:rPr>
              <a:t>	3. Theobromine</a:t>
            </a:r>
          </a:p>
          <a:p>
            <a:pPr>
              <a:buFontTx/>
              <a:buNone/>
            </a:pPr>
            <a:r>
              <a:rPr lang="en-GB" altLang="en-US" sz="1400" b="1" dirty="0">
                <a:sym typeface="Symbol" panose="05050102010706020507" pitchFamily="18" charset="2"/>
              </a:rPr>
              <a:t>	4. Pyridoxine</a:t>
            </a:r>
          </a:p>
          <a:p>
            <a:pPr>
              <a:buFont typeface="Wingdings" panose="05000000000000000000" pitchFamily="2" charset="2"/>
              <a:buNone/>
            </a:pPr>
            <a:endParaRPr lang="en-GB" sz="1400" dirty="0"/>
          </a:p>
        </p:txBody>
      </p:sp>
      <p:grpSp>
        <p:nvGrpSpPr>
          <p:cNvPr id="181" name="Group 1971">
            <a:extLst>
              <a:ext uri="{FF2B5EF4-FFF2-40B4-BE49-F238E27FC236}">
                <a16:creationId xmlns:a16="http://schemas.microsoft.com/office/drawing/2014/main" id="{FD2A4D68-8237-4346-B345-386595E989A2}"/>
              </a:ext>
            </a:extLst>
          </p:cNvPr>
          <p:cNvGrpSpPr>
            <a:grpSpLocks/>
          </p:cNvGrpSpPr>
          <p:nvPr/>
        </p:nvGrpSpPr>
        <p:grpSpPr bwMode="auto">
          <a:xfrm>
            <a:off x="987425" y="1377950"/>
            <a:ext cx="3659188" cy="4713288"/>
            <a:chOff x="622" y="868"/>
            <a:chExt cx="2305" cy="2969"/>
          </a:xfrm>
        </p:grpSpPr>
        <p:sp>
          <p:nvSpPr>
            <p:cNvPr id="182" name="Rectangle 1780">
              <a:extLst>
                <a:ext uri="{FF2B5EF4-FFF2-40B4-BE49-F238E27FC236}">
                  <a16:creationId xmlns:a16="http://schemas.microsoft.com/office/drawing/2014/main" id="{842850D0-2D49-4E45-926E-8E41DC881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1" y="868"/>
              <a:ext cx="2155" cy="2739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Rectangle 1781">
              <a:extLst>
                <a:ext uri="{FF2B5EF4-FFF2-40B4-BE49-F238E27FC236}">
                  <a16:creationId xmlns:a16="http://schemas.microsoft.com/office/drawing/2014/main" id="{BBE90E6B-EDD9-4D13-B9D3-72FDFD661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8" y="3752"/>
              <a:ext cx="113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Minutes</a:t>
              </a:r>
              <a:endParaRPr lang="en-GB" altLang="en-US"/>
            </a:p>
          </p:txBody>
        </p:sp>
        <p:sp>
          <p:nvSpPr>
            <p:cNvPr id="184" name="Rectangle 1782">
              <a:extLst>
                <a:ext uri="{FF2B5EF4-FFF2-40B4-BE49-F238E27FC236}">
                  <a16:creationId xmlns:a16="http://schemas.microsoft.com/office/drawing/2014/main" id="{237BA5BE-4B40-46B5-AE5F-CA3EC2F90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3662"/>
              <a:ext cx="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0.0</a:t>
              </a:r>
              <a:endParaRPr lang="en-GB" altLang="en-US"/>
            </a:p>
          </p:txBody>
        </p:sp>
        <p:sp>
          <p:nvSpPr>
            <p:cNvPr id="185" name="Line 1783">
              <a:extLst>
                <a:ext uri="{FF2B5EF4-FFF2-40B4-BE49-F238E27FC236}">
                  <a16:creationId xmlns:a16="http://schemas.microsoft.com/office/drawing/2014/main" id="{7EC4CFE8-A481-418C-9FC0-75577823A6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1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6" name="Line 1784">
              <a:extLst>
                <a:ext uri="{FF2B5EF4-FFF2-40B4-BE49-F238E27FC236}">
                  <a16:creationId xmlns:a16="http://schemas.microsoft.com/office/drawing/2014/main" id="{8F70479A-F009-4C88-9C4E-DC5BF66D07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7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Line 1785">
              <a:extLst>
                <a:ext uri="{FF2B5EF4-FFF2-40B4-BE49-F238E27FC236}">
                  <a16:creationId xmlns:a16="http://schemas.microsoft.com/office/drawing/2014/main" id="{DD073272-1209-4A87-8017-A772ED060E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3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Line 1786">
              <a:extLst>
                <a:ext uri="{FF2B5EF4-FFF2-40B4-BE49-F238E27FC236}">
                  <a16:creationId xmlns:a16="http://schemas.microsoft.com/office/drawing/2014/main" id="{B7DC31C8-7FCD-4664-8B4C-7869E58177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9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9" name="Line 1787">
              <a:extLst>
                <a:ext uri="{FF2B5EF4-FFF2-40B4-BE49-F238E27FC236}">
                  <a16:creationId xmlns:a16="http://schemas.microsoft.com/office/drawing/2014/main" id="{87959E40-A194-4638-B526-BF89A65765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4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Line 1789">
              <a:extLst>
                <a:ext uri="{FF2B5EF4-FFF2-40B4-BE49-F238E27FC236}">
                  <a16:creationId xmlns:a16="http://schemas.microsoft.com/office/drawing/2014/main" id="{1B299BD4-7DB8-413F-8139-D188CD32CD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0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Line 1790">
              <a:extLst>
                <a:ext uri="{FF2B5EF4-FFF2-40B4-BE49-F238E27FC236}">
                  <a16:creationId xmlns:a16="http://schemas.microsoft.com/office/drawing/2014/main" id="{EC731B40-E2D7-47F1-9E58-F418007C10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06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2" name="Line 1791">
              <a:extLst>
                <a:ext uri="{FF2B5EF4-FFF2-40B4-BE49-F238E27FC236}">
                  <a16:creationId xmlns:a16="http://schemas.microsoft.com/office/drawing/2014/main" id="{96DDA3BB-E01C-4DC8-BB96-AD314B707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42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3" name="Line 1792">
              <a:extLst>
                <a:ext uri="{FF2B5EF4-FFF2-40B4-BE49-F238E27FC236}">
                  <a16:creationId xmlns:a16="http://schemas.microsoft.com/office/drawing/2014/main" id="{4DEC1274-D980-49F9-A355-3D0289D155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8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Line 1793">
              <a:extLst>
                <a:ext uri="{FF2B5EF4-FFF2-40B4-BE49-F238E27FC236}">
                  <a16:creationId xmlns:a16="http://schemas.microsoft.com/office/drawing/2014/main" id="{59643EBF-3E61-4265-A76A-E33C5425D2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14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5" name="Rectangle 1794">
              <a:extLst>
                <a:ext uri="{FF2B5EF4-FFF2-40B4-BE49-F238E27FC236}">
                  <a16:creationId xmlns:a16="http://schemas.microsoft.com/office/drawing/2014/main" id="{44A85844-6D81-49EF-82EA-A1D68F7FD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9" y="3662"/>
              <a:ext cx="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1.0</a:t>
              </a:r>
              <a:endParaRPr lang="en-GB" altLang="en-US"/>
            </a:p>
          </p:txBody>
        </p:sp>
        <p:sp>
          <p:nvSpPr>
            <p:cNvPr id="196" name="Line 1795">
              <a:extLst>
                <a:ext uri="{FF2B5EF4-FFF2-40B4-BE49-F238E27FC236}">
                  <a16:creationId xmlns:a16="http://schemas.microsoft.com/office/drawing/2014/main" id="{05B578BA-0CD3-466B-88F5-A0266AF373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9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Line 1796">
              <a:extLst>
                <a:ext uri="{FF2B5EF4-FFF2-40B4-BE49-F238E27FC236}">
                  <a16:creationId xmlns:a16="http://schemas.microsoft.com/office/drawing/2014/main" id="{B0B7F46D-A57B-4FF6-B2A3-C6EB75C60F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85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8" name="Line 1797">
              <a:extLst>
                <a:ext uri="{FF2B5EF4-FFF2-40B4-BE49-F238E27FC236}">
                  <a16:creationId xmlns:a16="http://schemas.microsoft.com/office/drawing/2014/main" id="{47966116-C3B6-4729-9792-FB270D5C1F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1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9" name="Line 1798">
              <a:extLst>
                <a:ext uri="{FF2B5EF4-FFF2-40B4-BE49-F238E27FC236}">
                  <a16:creationId xmlns:a16="http://schemas.microsoft.com/office/drawing/2014/main" id="{00FFCE03-DDCB-4ABB-AE42-1F9217DD11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7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Line 1799">
              <a:extLst>
                <a:ext uri="{FF2B5EF4-FFF2-40B4-BE49-F238E27FC236}">
                  <a16:creationId xmlns:a16="http://schemas.microsoft.com/office/drawing/2014/main" id="{75573A96-BA52-4A7E-8C31-EE4310139D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93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1" name="Line 1801">
              <a:extLst>
                <a:ext uri="{FF2B5EF4-FFF2-40B4-BE49-F238E27FC236}">
                  <a16:creationId xmlns:a16="http://schemas.microsoft.com/office/drawing/2014/main" id="{A2AFCDEB-B42B-4650-8A3E-52E8571A2B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9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2" name="Line 1802">
              <a:extLst>
                <a:ext uri="{FF2B5EF4-FFF2-40B4-BE49-F238E27FC236}">
                  <a16:creationId xmlns:a16="http://schemas.microsoft.com/office/drawing/2014/main" id="{D16240B9-99B3-4007-A425-629E181E53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4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Line 1803">
              <a:extLst>
                <a:ext uri="{FF2B5EF4-FFF2-40B4-BE49-F238E27FC236}">
                  <a16:creationId xmlns:a16="http://schemas.microsoft.com/office/drawing/2014/main" id="{B3DEFFEE-C2FF-40C2-8F35-8A63266A92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0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4" name="Line 1804">
              <a:extLst>
                <a:ext uri="{FF2B5EF4-FFF2-40B4-BE49-F238E27FC236}">
                  <a16:creationId xmlns:a16="http://schemas.microsoft.com/office/drawing/2014/main" id="{46578ED6-AB46-4FC7-9599-A3EEBDADB3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6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" name="Line 1805">
              <a:extLst>
                <a:ext uri="{FF2B5EF4-FFF2-40B4-BE49-F238E27FC236}">
                  <a16:creationId xmlns:a16="http://schemas.microsoft.com/office/drawing/2014/main" id="{5035A6B4-04CF-4098-9EED-19848FAC03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2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Rectangle 1806">
              <a:extLst>
                <a:ext uri="{FF2B5EF4-FFF2-40B4-BE49-F238E27FC236}">
                  <a16:creationId xmlns:a16="http://schemas.microsoft.com/office/drawing/2014/main" id="{5E42EDCC-4D78-45C0-AF2C-1FE8391A2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" y="3662"/>
              <a:ext cx="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2.0</a:t>
              </a:r>
              <a:endParaRPr lang="en-GB" altLang="en-US"/>
            </a:p>
          </p:txBody>
        </p:sp>
        <p:sp>
          <p:nvSpPr>
            <p:cNvPr id="207" name="Line 1807">
              <a:extLst>
                <a:ext uri="{FF2B5EF4-FFF2-40B4-BE49-F238E27FC236}">
                  <a16:creationId xmlns:a16="http://schemas.microsoft.com/office/drawing/2014/main" id="{4741C7F2-727E-425F-8C70-24879FD2CC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08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8" name="Line 1808">
              <a:extLst>
                <a:ext uri="{FF2B5EF4-FFF2-40B4-BE49-F238E27FC236}">
                  <a16:creationId xmlns:a16="http://schemas.microsoft.com/office/drawing/2014/main" id="{07B11854-FDE1-49CF-A098-005BF1285C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4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Line 1809">
              <a:extLst>
                <a:ext uri="{FF2B5EF4-FFF2-40B4-BE49-F238E27FC236}">
                  <a16:creationId xmlns:a16="http://schemas.microsoft.com/office/drawing/2014/main" id="{A2C14FA8-21CD-4A4D-89AE-980ED7025C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9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0" name="Line 1810">
              <a:extLst>
                <a:ext uri="{FF2B5EF4-FFF2-40B4-BE49-F238E27FC236}">
                  <a16:creationId xmlns:a16="http://schemas.microsoft.com/office/drawing/2014/main" id="{685C3080-1BCB-4036-A1E2-99E9BD71B2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5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1" name="Line 1811">
              <a:extLst>
                <a:ext uri="{FF2B5EF4-FFF2-40B4-BE49-F238E27FC236}">
                  <a16:creationId xmlns:a16="http://schemas.microsoft.com/office/drawing/2014/main" id="{74ADA1A2-6E5D-4C70-A43F-AD3ABADFC7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1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Line 1813">
              <a:extLst>
                <a:ext uri="{FF2B5EF4-FFF2-40B4-BE49-F238E27FC236}">
                  <a16:creationId xmlns:a16="http://schemas.microsoft.com/office/drawing/2014/main" id="{D3C13771-D24F-4789-BC06-DCAC374788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7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3" name="Line 1814">
              <a:extLst>
                <a:ext uri="{FF2B5EF4-FFF2-40B4-BE49-F238E27FC236}">
                  <a16:creationId xmlns:a16="http://schemas.microsoft.com/office/drawing/2014/main" id="{3FBD11FE-EB69-4ABC-9F8D-CEE574978A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3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4" name="Line 1815">
              <a:extLst>
                <a:ext uri="{FF2B5EF4-FFF2-40B4-BE49-F238E27FC236}">
                  <a16:creationId xmlns:a16="http://schemas.microsoft.com/office/drawing/2014/main" id="{5E46E34D-F0F3-4B9F-A5C7-75C40EB200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9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Line 1816">
              <a:extLst>
                <a:ext uri="{FF2B5EF4-FFF2-40B4-BE49-F238E27FC236}">
                  <a16:creationId xmlns:a16="http://schemas.microsoft.com/office/drawing/2014/main" id="{84BCDF2B-8BD8-42D4-BF72-141D5A2F4D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94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6" name="Line 1817">
              <a:extLst>
                <a:ext uri="{FF2B5EF4-FFF2-40B4-BE49-F238E27FC236}">
                  <a16:creationId xmlns:a16="http://schemas.microsoft.com/office/drawing/2014/main" id="{84F80D4D-F69D-4303-BEAE-6CDA347CE3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7" name="Rectangle 1818">
              <a:extLst>
                <a:ext uri="{FF2B5EF4-FFF2-40B4-BE49-F238E27FC236}">
                  <a16:creationId xmlns:a16="http://schemas.microsoft.com/office/drawing/2014/main" id="{7A36AE0E-FC0E-4A6E-95AD-A5854D38B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6" y="3662"/>
              <a:ext cx="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3.0</a:t>
              </a:r>
              <a:endParaRPr lang="en-GB" altLang="en-US"/>
            </a:p>
          </p:txBody>
        </p:sp>
        <p:sp>
          <p:nvSpPr>
            <p:cNvPr id="218" name="Line 1819">
              <a:extLst>
                <a:ext uri="{FF2B5EF4-FFF2-40B4-BE49-F238E27FC236}">
                  <a16:creationId xmlns:a16="http://schemas.microsoft.com/office/drawing/2014/main" id="{179BE06D-CDB0-4E43-B2D8-077F27FFF3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6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9" name="Line 1820">
              <a:extLst>
                <a:ext uri="{FF2B5EF4-FFF2-40B4-BE49-F238E27FC236}">
                  <a16:creationId xmlns:a16="http://schemas.microsoft.com/office/drawing/2014/main" id="{4CEF58FE-19A3-4795-A604-67D90C8947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2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0" name="Line 1821">
              <a:extLst>
                <a:ext uri="{FF2B5EF4-FFF2-40B4-BE49-F238E27FC236}">
                  <a16:creationId xmlns:a16="http://schemas.microsoft.com/office/drawing/2014/main" id="{9FBC9186-74D4-4686-AD9A-E9768DFDA9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8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Line 1822">
              <a:extLst>
                <a:ext uri="{FF2B5EF4-FFF2-40B4-BE49-F238E27FC236}">
                  <a16:creationId xmlns:a16="http://schemas.microsoft.com/office/drawing/2014/main" id="{3B822C7A-5893-421B-AB03-0C9D54463D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4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2" name="Line 1823">
              <a:extLst>
                <a:ext uri="{FF2B5EF4-FFF2-40B4-BE49-F238E27FC236}">
                  <a16:creationId xmlns:a16="http://schemas.microsoft.com/office/drawing/2014/main" id="{7FAAFF31-1FA1-4339-85E5-E3ADE1F30F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09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3" name="Line 1825">
              <a:extLst>
                <a:ext uri="{FF2B5EF4-FFF2-40B4-BE49-F238E27FC236}">
                  <a16:creationId xmlns:a16="http://schemas.microsoft.com/office/drawing/2014/main" id="{124934B7-B269-4A1F-AFF0-7CE2226A43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5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Line 1826">
              <a:extLst>
                <a:ext uri="{FF2B5EF4-FFF2-40B4-BE49-F238E27FC236}">
                  <a16:creationId xmlns:a16="http://schemas.microsoft.com/office/drawing/2014/main" id="{B295DA85-62C5-49D4-944B-3F4B34F03D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81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5" name="Line 1827">
              <a:extLst>
                <a:ext uri="{FF2B5EF4-FFF2-40B4-BE49-F238E27FC236}">
                  <a16:creationId xmlns:a16="http://schemas.microsoft.com/office/drawing/2014/main" id="{CFA06A4F-25E4-4680-B27B-46373B8F83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7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6" name="Line 1828">
              <a:extLst>
                <a:ext uri="{FF2B5EF4-FFF2-40B4-BE49-F238E27FC236}">
                  <a16:creationId xmlns:a16="http://schemas.microsoft.com/office/drawing/2014/main" id="{6A05DDE0-2C42-40AF-93D4-CBC87588B4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3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Line 1829">
              <a:extLst>
                <a:ext uri="{FF2B5EF4-FFF2-40B4-BE49-F238E27FC236}">
                  <a16:creationId xmlns:a16="http://schemas.microsoft.com/office/drawing/2014/main" id="{8C58E3E3-37A7-4B48-9606-8E5F74E4AE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9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8" name="Rectangle 1830">
              <a:extLst>
                <a:ext uri="{FF2B5EF4-FFF2-40B4-BE49-F238E27FC236}">
                  <a16:creationId xmlns:a16="http://schemas.microsoft.com/office/drawing/2014/main" id="{0C482F9D-58A4-4A21-81D8-81911D936C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4" y="3662"/>
              <a:ext cx="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4.0</a:t>
              </a:r>
              <a:endParaRPr lang="en-GB" altLang="en-US"/>
            </a:p>
          </p:txBody>
        </p:sp>
        <p:sp>
          <p:nvSpPr>
            <p:cNvPr id="229" name="Line 1831">
              <a:extLst>
                <a:ext uri="{FF2B5EF4-FFF2-40B4-BE49-F238E27FC236}">
                  <a16:creationId xmlns:a16="http://schemas.microsoft.com/office/drawing/2014/main" id="{C051D7D8-4E2B-40CB-8DD2-6A4EFD5219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5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Line 1832">
              <a:extLst>
                <a:ext uri="{FF2B5EF4-FFF2-40B4-BE49-F238E27FC236}">
                  <a16:creationId xmlns:a16="http://schemas.microsoft.com/office/drawing/2014/main" id="{0A6FA5D0-2566-4B66-B426-29F50BE847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1" name="Line 1833">
              <a:extLst>
                <a:ext uri="{FF2B5EF4-FFF2-40B4-BE49-F238E27FC236}">
                  <a16:creationId xmlns:a16="http://schemas.microsoft.com/office/drawing/2014/main" id="{90ADC990-CCED-4040-9106-C398B2FA65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6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2" name="Line 1834">
              <a:extLst>
                <a:ext uri="{FF2B5EF4-FFF2-40B4-BE49-F238E27FC236}">
                  <a16:creationId xmlns:a16="http://schemas.microsoft.com/office/drawing/2014/main" id="{FA4D35FB-613F-42C3-94CE-55EDF47BED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32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Line 1835">
              <a:extLst>
                <a:ext uri="{FF2B5EF4-FFF2-40B4-BE49-F238E27FC236}">
                  <a16:creationId xmlns:a16="http://schemas.microsoft.com/office/drawing/2014/main" id="{493DA0A8-C99B-424D-BF36-1B0F744300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8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4" name="Line 1837">
              <a:extLst>
                <a:ext uri="{FF2B5EF4-FFF2-40B4-BE49-F238E27FC236}">
                  <a16:creationId xmlns:a16="http://schemas.microsoft.com/office/drawing/2014/main" id="{7C7F682D-4326-4B6A-9FAE-BB4755DC52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4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5" name="Line 1838">
              <a:extLst>
                <a:ext uri="{FF2B5EF4-FFF2-40B4-BE49-F238E27FC236}">
                  <a16:creationId xmlns:a16="http://schemas.microsoft.com/office/drawing/2014/main" id="{003A75AD-C2F6-4A4D-BAD0-47F35EC8D2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0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Line 1839">
              <a:extLst>
                <a:ext uri="{FF2B5EF4-FFF2-40B4-BE49-F238E27FC236}">
                  <a16:creationId xmlns:a16="http://schemas.microsoft.com/office/drawing/2014/main" id="{DCEAE8D5-F443-4AAF-8CBD-8267EF646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5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7" name="Line 1840">
              <a:extLst>
                <a:ext uri="{FF2B5EF4-FFF2-40B4-BE49-F238E27FC236}">
                  <a16:creationId xmlns:a16="http://schemas.microsoft.com/office/drawing/2014/main" id="{A899BB2F-3E4C-4B13-AB56-6D82713B17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8" name="Line 1841">
              <a:extLst>
                <a:ext uri="{FF2B5EF4-FFF2-40B4-BE49-F238E27FC236}">
                  <a16:creationId xmlns:a16="http://schemas.microsoft.com/office/drawing/2014/main" id="{A778721B-B1FC-4883-8654-48C681075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7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Rectangle 1842">
              <a:extLst>
                <a:ext uri="{FF2B5EF4-FFF2-40B4-BE49-F238E27FC236}">
                  <a16:creationId xmlns:a16="http://schemas.microsoft.com/office/drawing/2014/main" id="{7247FDE7-2277-471A-B867-38C4FCCC4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3" y="3662"/>
              <a:ext cx="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5.0</a:t>
              </a:r>
              <a:endParaRPr lang="en-GB" altLang="en-US"/>
            </a:p>
          </p:txBody>
        </p:sp>
        <p:sp>
          <p:nvSpPr>
            <p:cNvPr id="240" name="Line 1843">
              <a:extLst>
                <a:ext uri="{FF2B5EF4-FFF2-40B4-BE49-F238E27FC236}">
                  <a16:creationId xmlns:a16="http://schemas.microsoft.com/office/drawing/2014/main" id="{E84AF4A0-3A38-4B86-ADAC-1A15D03326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3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1" name="Line 1844">
              <a:extLst>
                <a:ext uri="{FF2B5EF4-FFF2-40B4-BE49-F238E27FC236}">
                  <a16:creationId xmlns:a16="http://schemas.microsoft.com/office/drawing/2014/main" id="{B352B09E-EEA6-4785-BB04-CB62CB4629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9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Line 1845">
              <a:extLst>
                <a:ext uri="{FF2B5EF4-FFF2-40B4-BE49-F238E27FC236}">
                  <a16:creationId xmlns:a16="http://schemas.microsoft.com/office/drawing/2014/main" id="{F06832AC-6D90-48B7-B0A2-F24592FA94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55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3" name="Line 1846">
              <a:extLst>
                <a:ext uri="{FF2B5EF4-FFF2-40B4-BE49-F238E27FC236}">
                  <a16:creationId xmlns:a16="http://schemas.microsoft.com/office/drawing/2014/main" id="{643D6959-CE73-43D9-B1E5-C931C6EBEF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0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4" name="Line 1847">
              <a:extLst>
                <a:ext uri="{FF2B5EF4-FFF2-40B4-BE49-F238E27FC236}">
                  <a16:creationId xmlns:a16="http://schemas.microsoft.com/office/drawing/2014/main" id="{032622C6-C2AD-4976-8B03-380F19F91C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6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Line 1849">
              <a:extLst>
                <a:ext uri="{FF2B5EF4-FFF2-40B4-BE49-F238E27FC236}">
                  <a16:creationId xmlns:a16="http://schemas.microsoft.com/office/drawing/2014/main" id="{0CCA0CC3-AC7F-4C9C-B19C-4ACA3B0CA4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2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" name="Line 1850">
              <a:extLst>
                <a:ext uri="{FF2B5EF4-FFF2-40B4-BE49-F238E27FC236}">
                  <a16:creationId xmlns:a16="http://schemas.microsoft.com/office/drawing/2014/main" id="{3AA396F8-80C8-4100-95AA-2BE98D9DE6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8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7" name="Line 1851">
              <a:extLst>
                <a:ext uri="{FF2B5EF4-FFF2-40B4-BE49-F238E27FC236}">
                  <a16:creationId xmlns:a16="http://schemas.microsoft.com/office/drawing/2014/main" id="{4EDF6E41-13D1-4827-BA4B-1A9CA31E9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4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Line 1852">
              <a:extLst>
                <a:ext uri="{FF2B5EF4-FFF2-40B4-BE49-F238E27FC236}">
                  <a16:creationId xmlns:a16="http://schemas.microsoft.com/office/drawing/2014/main" id="{A663BB7A-4E61-4535-92FB-86A98CC850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70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9" name="Line 1853">
              <a:extLst>
                <a:ext uri="{FF2B5EF4-FFF2-40B4-BE49-F238E27FC236}">
                  <a16:creationId xmlns:a16="http://schemas.microsoft.com/office/drawing/2014/main" id="{C5BCC1F0-A854-4806-8908-2D883EC71A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5" y="3607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0" name="Rectangle 1854">
              <a:extLst>
                <a:ext uri="{FF2B5EF4-FFF2-40B4-BE49-F238E27FC236}">
                  <a16:creationId xmlns:a16="http://schemas.microsoft.com/office/drawing/2014/main" id="{3E8DA4FE-8881-4157-91A5-39CCA820F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1" y="3662"/>
              <a:ext cx="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6.0</a:t>
              </a:r>
              <a:endParaRPr lang="en-GB" altLang="en-US"/>
            </a:p>
          </p:txBody>
        </p:sp>
        <p:sp>
          <p:nvSpPr>
            <p:cNvPr id="251" name="Line 1855">
              <a:extLst>
                <a:ext uri="{FF2B5EF4-FFF2-40B4-BE49-F238E27FC236}">
                  <a16:creationId xmlns:a16="http://schemas.microsoft.com/office/drawing/2014/main" id="{D6723511-1801-4A85-9DD9-10CA5C8FB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1" y="3607"/>
              <a:ext cx="1" cy="2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2" name="Line 1857">
              <a:extLst>
                <a:ext uri="{FF2B5EF4-FFF2-40B4-BE49-F238E27FC236}">
                  <a16:creationId xmlns:a16="http://schemas.microsoft.com/office/drawing/2014/main" id="{16D3BB81-295C-4CB5-8F9D-6F6F01AAE7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359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3" name="Rectangle 1858">
              <a:extLst>
                <a:ext uri="{FF2B5EF4-FFF2-40B4-BE49-F238E27FC236}">
                  <a16:creationId xmlns:a16="http://schemas.microsoft.com/office/drawing/2014/main" id="{0503641C-C359-4390-A300-29B2CBF21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3496"/>
              <a:ext cx="29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0</a:t>
              </a:r>
              <a:endParaRPr lang="en-GB" altLang="en-US"/>
            </a:p>
          </p:txBody>
        </p:sp>
        <p:sp>
          <p:nvSpPr>
            <p:cNvPr id="254" name="Line 1859">
              <a:extLst>
                <a:ext uri="{FF2B5EF4-FFF2-40B4-BE49-F238E27FC236}">
                  <a16:creationId xmlns:a16="http://schemas.microsoft.com/office/drawing/2014/main" id="{81F908B4-A00E-4785-B95B-C7C1705FB4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3524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5" name="Line 1860">
              <a:extLst>
                <a:ext uri="{FF2B5EF4-FFF2-40B4-BE49-F238E27FC236}">
                  <a16:creationId xmlns:a16="http://schemas.microsoft.com/office/drawing/2014/main" id="{3E1BEDA6-FBFB-4A81-8573-4C6F8C2561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345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" name="Line 1861">
              <a:extLst>
                <a:ext uri="{FF2B5EF4-FFF2-40B4-BE49-F238E27FC236}">
                  <a16:creationId xmlns:a16="http://schemas.microsoft.com/office/drawing/2014/main" id="{ABE8F467-1873-4C08-A35C-76159F6F70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338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7" name="Line 1862">
              <a:extLst>
                <a:ext uri="{FF2B5EF4-FFF2-40B4-BE49-F238E27FC236}">
                  <a16:creationId xmlns:a16="http://schemas.microsoft.com/office/drawing/2014/main" id="{CA4922A0-4572-4EFE-A763-58832696C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330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8" name="Line 1863">
              <a:extLst>
                <a:ext uri="{FF2B5EF4-FFF2-40B4-BE49-F238E27FC236}">
                  <a16:creationId xmlns:a16="http://schemas.microsoft.com/office/drawing/2014/main" id="{776A1C86-889F-4E57-B0CA-955451D2CA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323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9" name="Rectangle 1864">
              <a:extLst>
                <a:ext uri="{FF2B5EF4-FFF2-40B4-BE49-F238E27FC236}">
                  <a16:creationId xmlns:a16="http://schemas.microsoft.com/office/drawing/2014/main" id="{6603CF8B-AEC3-404E-A4A1-6BF373515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" y="3138"/>
              <a:ext cx="44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50</a:t>
              </a:r>
              <a:endParaRPr lang="en-GB" altLang="en-US"/>
            </a:p>
          </p:txBody>
        </p:sp>
        <p:sp>
          <p:nvSpPr>
            <p:cNvPr id="260" name="Line 1865">
              <a:extLst>
                <a:ext uri="{FF2B5EF4-FFF2-40B4-BE49-F238E27FC236}">
                  <a16:creationId xmlns:a16="http://schemas.microsoft.com/office/drawing/2014/main" id="{80A39A16-ABFB-4E8E-9337-E54E8E7B0A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3166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1" name="Line 1866">
              <a:extLst>
                <a:ext uri="{FF2B5EF4-FFF2-40B4-BE49-F238E27FC236}">
                  <a16:creationId xmlns:a16="http://schemas.microsoft.com/office/drawing/2014/main" id="{18CFE910-4B58-425C-9027-89AA3289D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3094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2" name="Line 1867">
              <a:extLst>
                <a:ext uri="{FF2B5EF4-FFF2-40B4-BE49-F238E27FC236}">
                  <a16:creationId xmlns:a16="http://schemas.microsoft.com/office/drawing/2014/main" id="{DA16B880-3418-4082-9299-E1FAB2173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302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Line 1868">
              <a:extLst>
                <a:ext uri="{FF2B5EF4-FFF2-40B4-BE49-F238E27FC236}">
                  <a16:creationId xmlns:a16="http://schemas.microsoft.com/office/drawing/2014/main" id="{4D4D65A7-E824-4A02-B6B3-AC4DFDAEC5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95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4" name="Line 1869">
              <a:extLst>
                <a:ext uri="{FF2B5EF4-FFF2-40B4-BE49-F238E27FC236}">
                  <a16:creationId xmlns:a16="http://schemas.microsoft.com/office/drawing/2014/main" id="{00C59B75-2687-4196-89D0-CF800D492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8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5" name="Rectangle 1870">
              <a:extLst>
                <a:ext uri="{FF2B5EF4-FFF2-40B4-BE49-F238E27FC236}">
                  <a16:creationId xmlns:a16="http://schemas.microsoft.com/office/drawing/2014/main" id="{5D3A3BEE-2A6B-4FBF-AC58-A3590E97C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" y="2780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100</a:t>
              </a:r>
              <a:endParaRPr lang="en-GB" altLang="en-US"/>
            </a:p>
          </p:txBody>
        </p:sp>
        <p:sp>
          <p:nvSpPr>
            <p:cNvPr id="266" name="Line 1871">
              <a:extLst>
                <a:ext uri="{FF2B5EF4-FFF2-40B4-BE49-F238E27FC236}">
                  <a16:creationId xmlns:a16="http://schemas.microsoft.com/office/drawing/2014/main" id="{2DE5A596-B204-44EF-8457-5D408294B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2808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7" name="Line 1872">
              <a:extLst>
                <a:ext uri="{FF2B5EF4-FFF2-40B4-BE49-F238E27FC236}">
                  <a16:creationId xmlns:a16="http://schemas.microsoft.com/office/drawing/2014/main" id="{5276482B-E8A2-485E-87E8-56B5CEA41D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73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8" name="Line 1873">
              <a:extLst>
                <a:ext uri="{FF2B5EF4-FFF2-40B4-BE49-F238E27FC236}">
                  <a16:creationId xmlns:a16="http://schemas.microsoft.com/office/drawing/2014/main" id="{5B1968B8-3764-4CF9-8D18-A56D67D753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664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Line 1874">
              <a:extLst>
                <a:ext uri="{FF2B5EF4-FFF2-40B4-BE49-F238E27FC236}">
                  <a16:creationId xmlns:a16="http://schemas.microsoft.com/office/drawing/2014/main" id="{47F8BE10-9942-4BA4-81F1-7B9FFF5BB8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59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0" name="Line 1875">
              <a:extLst>
                <a:ext uri="{FF2B5EF4-FFF2-40B4-BE49-F238E27FC236}">
                  <a16:creationId xmlns:a16="http://schemas.microsoft.com/office/drawing/2014/main" id="{DDE83FEC-6210-4949-A1E4-16598AACF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52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1" name="Rectangle 1876">
              <a:extLst>
                <a:ext uri="{FF2B5EF4-FFF2-40B4-BE49-F238E27FC236}">
                  <a16:creationId xmlns:a16="http://schemas.microsoft.com/office/drawing/2014/main" id="{BC120D51-0E74-4BB9-A553-603BCBBBB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" y="2422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150</a:t>
              </a:r>
              <a:endParaRPr lang="en-GB" altLang="en-US"/>
            </a:p>
          </p:txBody>
        </p:sp>
        <p:sp>
          <p:nvSpPr>
            <p:cNvPr id="272" name="Line 1877">
              <a:extLst>
                <a:ext uri="{FF2B5EF4-FFF2-40B4-BE49-F238E27FC236}">
                  <a16:creationId xmlns:a16="http://schemas.microsoft.com/office/drawing/2014/main" id="{65A55FD3-1DAB-40FB-B384-2DAC44B0A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2450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3" name="Line 1878">
              <a:extLst>
                <a:ext uri="{FF2B5EF4-FFF2-40B4-BE49-F238E27FC236}">
                  <a16:creationId xmlns:a16="http://schemas.microsoft.com/office/drawing/2014/main" id="{E3DF8D03-2DBB-4F6C-972C-C79F791F8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37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4" name="Line 1879">
              <a:extLst>
                <a:ext uri="{FF2B5EF4-FFF2-40B4-BE49-F238E27FC236}">
                  <a16:creationId xmlns:a16="http://schemas.microsoft.com/office/drawing/2014/main" id="{C9432848-265C-4D9F-B655-F4581F4A85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30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Line 1880">
              <a:extLst>
                <a:ext uri="{FF2B5EF4-FFF2-40B4-BE49-F238E27FC236}">
                  <a16:creationId xmlns:a16="http://schemas.microsoft.com/office/drawing/2014/main" id="{70E8A8BD-20FE-4A8B-9546-17E99C934F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2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6" name="Line 1881">
              <a:extLst>
                <a:ext uri="{FF2B5EF4-FFF2-40B4-BE49-F238E27FC236}">
                  <a16:creationId xmlns:a16="http://schemas.microsoft.com/office/drawing/2014/main" id="{DF5612D0-2DCF-48D5-97A5-67BF4C7015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16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7" name="Rectangle 1882">
              <a:extLst>
                <a:ext uri="{FF2B5EF4-FFF2-40B4-BE49-F238E27FC236}">
                  <a16:creationId xmlns:a16="http://schemas.microsoft.com/office/drawing/2014/main" id="{DF8F432B-3A70-49B1-956B-CCCC74FE65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" y="2063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200</a:t>
              </a:r>
              <a:endParaRPr lang="en-GB" altLang="en-US"/>
            </a:p>
          </p:txBody>
        </p:sp>
        <p:sp>
          <p:nvSpPr>
            <p:cNvPr id="278" name="Line 1883">
              <a:extLst>
                <a:ext uri="{FF2B5EF4-FFF2-40B4-BE49-F238E27FC236}">
                  <a16:creationId xmlns:a16="http://schemas.microsoft.com/office/drawing/2014/main" id="{F176BE54-224C-48A4-B2D0-F3FD396E7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2091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9" name="Line 1884">
              <a:extLst>
                <a:ext uri="{FF2B5EF4-FFF2-40B4-BE49-F238E27FC236}">
                  <a16:creationId xmlns:a16="http://schemas.microsoft.com/office/drawing/2014/main" id="{0710ED27-C64F-40DB-B199-BAA2D6FCB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202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0" name="Line 1885">
              <a:extLst>
                <a:ext uri="{FF2B5EF4-FFF2-40B4-BE49-F238E27FC236}">
                  <a16:creationId xmlns:a16="http://schemas.microsoft.com/office/drawing/2014/main" id="{1D1D9E0D-D0B4-48A1-9138-77F71330F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94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Line 1886">
              <a:extLst>
                <a:ext uri="{FF2B5EF4-FFF2-40B4-BE49-F238E27FC236}">
                  <a16:creationId xmlns:a16="http://schemas.microsoft.com/office/drawing/2014/main" id="{737E7775-745E-46A0-BA5E-4BE885D02E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87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2" name="Line 1887">
              <a:extLst>
                <a:ext uri="{FF2B5EF4-FFF2-40B4-BE49-F238E27FC236}">
                  <a16:creationId xmlns:a16="http://schemas.microsoft.com/office/drawing/2014/main" id="{9C20D416-8D2E-4A29-99BB-015ABB397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80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3" name="Rectangle 1888">
              <a:extLst>
                <a:ext uri="{FF2B5EF4-FFF2-40B4-BE49-F238E27FC236}">
                  <a16:creationId xmlns:a16="http://schemas.microsoft.com/office/drawing/2014/main" id="{009E0538-11C0-4D67-BB38-D802814A7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" y="1705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250</a:t>
              </a:r>
              <a:endParaRPr lang="en-GB" altLang="en-US"/>
            </a:p>
          </p:txBody>
        </p:sp>
        <p:sp>
          <p:nvSpPr>
            <p:cNvPr id="284" name="Line 1889">
              <a:extLst>
                <a:ext uri="{FF2B5EF4-FFF2-40B4-BE49-F238E27FC236}">
                  <a16:creationId xmlns:a16="http://schemas.microsoft.com/office/drawing/2014/main" id="{AAE9B4AF-456F-4075-94C1-BB5931290E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1733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5" name="Line 1890">
              <a:extLst>
                <a:ext uri="{FF2B5EF4-FFF2-40B4-BE49-F238E27FC236}">
                  <a16:creationId xmlns:a16="http://schemas.microsoft.com/office/drawing/2014/main" id="{F63CBAC7-8459-4875-994A-DE573F1D1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66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6" name="Line 1891">
              <a:extLst>
                <a:ext uri="{FF2B5EF4-FFF2-40B4-BE49-F238E27FC236}">
                  <a16:creationId xmlns:a16="http://schemas.microsoft.com/office/drawing/2014/main" id="{5C28E98E-2F7B-4C29-BF88-8A10A57D90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5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Line 1892">
              <a:extLst>
                <a:ext uri="{FF2B5EF4-FFF2-40B4-BE49-F238E27FC236}">
                  <a16:creationId xmlns:a16="http://schemas.microsoft.com/office/drawing/2014/main" id="{F3C441CB-A18E-4758-A366-711F03E4A6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51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Line 1893">
              <a:extLst>
                <a:ext uri="{FF2B5EF4-FFF2-40B4-BE49-F238E27FC236}">
                  <a16:creationId xmlns:a16="http://schemas.microsoft.com/office/drawing/2014/main" id="{E8A36DFD-CEB3-4BC5-A97C-EEB66023B7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4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9" name="Rectangle 1894">
              <a:extLst>
                <a:ext uri="{FF2B5EF4-FFF2-40B4-BE49-F238E27FC236}">
                  <a16:creationId xmlns:a16="http://schemas.microsoft.com/office/drawing/2014/main" id="{B6BFE244-D0CA-426C-829E-C58BC1FEB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" y="1347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300</a:t>
              </a:r>
              <a:endParaRPr lang="en-GB" altLang="en-US"/>
            </a:p>
          </p:txBody>
        </p:sp>
        <p:sp>
          <p:nvSpPr>
            <p:cNvPr id="290" name="Line 1895">
              <a:extLst>
                <a:ext uri="{FF2B5EF4-FFF2-40B4-BE49-F238E27FC236}">
                  <a16:creationId xmlns:a16="http://schemas.microsoft.com/office/drawing/2014/main" id="{AA2A2943-988C-4873-AC54-C915611DD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1375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1" name="Line 1896">
              <a:extLst>
                <a:ext uri="{FF2B5EF4-FFF2-40B4-BE49-F238E27FC236}">
                  <a16:creationId xmlns:a16="http://schemas.microsoft.com/office/drawing/2014/main" id="{EDE5FCDC-AD33-4EA9-B9C3-6B6F991C7F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30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2" name="Line 1897">
              <a:extLst>
                <a:ext uri="{FF2B5EF4-FFF2-40B4-BE49-F238E27FC236}">
                  <a16:creationId xmlns:a16="http://schemas.microsoft.com/office/drawing/2014/main" id="{A6EB81D9-7A93-44CF-B2FD-57B038FD1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23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Line 1898">
              <a:extLst>
                <a:ext uri="{FF2B5EF4-FFF2-40B4-BE49-F238E27FC236}">
                  <a16:creationId xmlns:a16="http://schemas.microsoft.com/office/drawing/2014/main" id="{C126A2FA-ABE9-4BBD-8BD3-8BC4ADE6F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16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4" name="Line 1899">
              <a:extLst>
                <a:ext uri="{FF2B5EF4-FFF2-40B4-BE49-F238E27FC236}">
                  <a16:creationId xmlns:a16="http://schemas.microsoft.com/office/drawing/2014/main" id="{7DB4FF02-0BEC-420B-AB93-8A64C55C87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108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5" name="Rectangle 1900">
              <a:extLst>
                <a:ext uri="{FF2B5EF4-FFF2-40B4-BE49-F238E27FC236}">
                  <a16:creationId xmlns:a16="http://schemas.microsoft.com/office/drawing/2014/main" id="{30933ED0-D708-4128-99FC-2AAE7A31B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" y="989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350</a:t>
              </a:r>
              <a:endParaRPr lang="en-GB" altLang="en-US"/>
            </a:p>
          </p:txBody>
        </p:sp>
        <p:sp>
          <p:nvSpPr>
            <p:cNvPr id="296" name="Line 1901">
              <a:extLst>
                <a:ext uri="{FF2B5EF4-FFF2-40B4-BE49-F238E27FC236}">
                  <a16:creationId xmlns:a16="http://schemas.microsoft.com/office/drawing/2014/main" id="{0366AC94-A382-4F93-9236-190DD67D0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" y="1017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" name="Line 1902">
              <a:extLst>
                <a:ext uri="{FF2B5EF4-FFF2-40B4-BE49-F238E27FC236}">
                  <a16:creationId xmlns:a16="http://schemas.microsoft.com/office/drawing/2014/main" id="{4C31E202-0B4D-4E1A-93BB-3F20747081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94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8" name="Line 1903">
              <a:extLst>
                <a:ext uri="{FF2B5EF4-FFF2-40B4-BE49-F238E27FC236}">
                  <a16:creationId xmlns:a16="http://schemas.microsoft.com/office/drawing/2014/main" id="{2743AB36-0AD6-48E1-9474-5C6558A5D5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874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Line 1905">
              <a:extLst>
                <a:ext uri="{FF2B5EF4-FFF2-40B4-BE49-F238E27FC236}">
                  <a16:creationId xmlns:a16="http://schemas.microsoft.com/office/drawing/2014/main" id="{17B9DFF4-7351-455D-B959-CC42897219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595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0" name="Rectangle 1906">
              <a:extLst>
                <a:ext uri="{FF2B5EF4-FFF2-40B4-BE49-F238E27FC236}">
                  <a16:creationId xmlns:a16="http://schemas.microsoft.com/office/drawing/2014/main" id="{64CB73AB-9C3A-41A1-97D5-2C8EF4D9D9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3496"/>
              <a:ext cx="29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0</a:t>
              </a:r>
              <a:endParaRPr lang="en-GB" altLang="en-US"/>
            </a:p>
          </p:txBody>
        </p:sp>
        <p:sp>
          <p:nvSpPr>
            <p:cNvPr id="301" name="Line 1907">
              <a:extLst>
                <a:ext uri="{FF2B5EF4-FFF2-40B4-BE49-F238E27FC236}">
                  <a16:creationId xmlns:a16="http://schemas.microsoft.com/office/drawing/2014/main" id="{65A8B6DA-B3FB-449D-913A-8DAC15067D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524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Line 1908">
              <a:extLst>
                <a:ext uri="{FF2B5EF4-FFF2-40B4-BE49-F238E27FC236}">
                  <a16:creationId xmlns:a16="http://schemas.microsoft.com/office/drawing/2014/main" id="{07FCAD7D-3FC2-4888-B25A-CADA85561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452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3" name="Line 1909">
              <a:extLst>
                <a:ext uri="{FF2B5EF4-FFF2-40B4-BE49-F238E27FC236}">
                  <a16:creationId xmlns:a16="http://schemas.microsoft.com/office/drawing/2014/main" id="{A1536C93-C2AF-4D0F-B292-E1FC32DAAD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381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4" name="Line 1910">
              <a:extLst>
                <a:ext uri="{FF2B5EF4-FFF2-40B4-BE49-F238E27FC236}">
                  <a16:creationId xmlns:a16="http://schemas.microsoft.com/office/drawing/2014/main" id="{AC09D2DC-C236-4CA8-9596-CC158475B0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309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Line 1911">
              <a:extLst>
                <a:ext uri="{FF2B5EF4-FFF2-40B4-BE49-F238E27FC236}">
                  <a16:creationId xmlns:a16="http://schemas.microsoft.com/office/drawing/2014/main" id="{9ABB8EE5-1B17-46E0-A5E4-4C75763C58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237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6" name="Rectangle 1912">
              <a:extLst>
                <a:ext uri="{FF2B5EF4-FFF2-40B4-BE49-F238E27FC236}">
                  <a16:creationId xmlns:a16="http://schemas.microsoft.com/office/drawing/2014/main" id="{BFABC2D5-5D5B-44CF-B760-094507D50A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3138"/>
              <a:ext cx="44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50</a:t>
              </a:r>
              <a:endParaRPr lang="en-GB" altLang="en-US"/>
            </a:p>
          </p:txBody>
        </p:sp>
        <p:sp>
          <p:nvSpPr>
            <p:cNvPr id="307" name="Line 1913">
              <a:extLst>
                <a:ext uri="{FF2B5EF4-FFF2-40B4-BE49-F238E27FC236}">
                  <a16:creationId xmlns:a16="http://schemas.microsoft.com/office/drawing/2014/main" id="{93EFEED4-1944-4B59-AD42-1F83B4DC9D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166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Line 1914">
              <a:extLst>
                <a:ext uri="{FF2B5EF4-FFF2-40B4-BE49-F238E27FC236}">
                  <a16:creationId xmlns:a16="http://schemas.microsoft.com/office/drawing/2014/main" id="{C9F62A93-6201-4DE2-8FE1-F1E7612D9A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094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" name="Line 1915">
              <a:extLst>
                <a:ext uri="{FF2B5EF4-FFF2-40B4-BE49-F238E27FC236}">
                  <a16:creationId xmlns:a16="http://schemas.microsoft.com/office/drawing/2014/main" id="{76E40239-E919-455B-B7C0-72A0C0FA3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3022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" name="Line 1916">
              <a:extLst>
                <a:ext uri="{FF2B5EF4-FFF2-40B4-BE49-F238E27FC236}">
                  <a16:creationId xmlns:a16="http://schemas.microsoft.com/office/drawing/2014/main" id="{477CE1E8-F030-4440-B079-4291FBADCA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951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Line 1917">
              <a:extLst>
                <a:ext uri="{FF2B5EF4-FFF2-40B4-BE49-F238E27FC236}">
                  <a16:creationId xmlns:a16="http://schemas.microsoft.com/office/drawing/2014/main" id="{6AF4A22C-AD8B-4C29-B79F-A4085DB450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879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" name="Rectangle 1918">
              <a:extLst>
                <a:ext uri="{FF2B5EF4-FFF2-40B4-BE49-F238E27FC236}">
                  <a16:creationId xmlns:a16="http://schemas.microsoft.com/office/drawing/2014/main" id="{C2213291-1F98-4541-984F-73968C7AD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2780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100</a:t>
              </a:r>
              <a:endParaRPr lang="en-GB" altLang="en-US"/>
            </a:p>
          </p:txBody>
        </p:sp>
        <p:sp>
          <p:nvSpPr>
            <p:cNvPr id="313" name="Line 1919">
              <a:extLst>
                <a:ext uri="{FF2B5EF4-FFF2-40B4-BE49-F238E27FC236}">
                  <a16:creationId xmlns:a16="http://schemas.microsoft.com/office/drawing/2014/main" id="{4E3FAABB-9BF2-4F33-9C77-A6AF2E88B0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808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Line 1920">
              <a:extLst>
                <a:ext uri="{FF2B5EF4-FFF2-40B4-BE49-F238E27FC236}">
                  <a16:creationId xmlns:a16="http://schemas.microsoft.com/office/drawing/2014/main" id="{C4AB0762-7951-4C07-A672-B9B560D27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736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5" name="Line 1921">
              <a:extLst>
                <a:ext uri="{FF2B5EF4-FFF2-40B4-BE49-F238E27FC236}">
                  <a16:creationId xmlns:a16="http://schemas.microsoft.com/office/drawing/2014/main" id="{8D86A7BE-A789-4345-A49F-254FB4A452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664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6" name="Line 1922">
              <a:extLst>
                <a:ext uri="{FF2B5EF4-FFF2-40B4-BE49-F238E27FC236}">
                  <a16:creationId xmlns:a16="http://schemas.microsoft.com/office/drawing/2014/main" id="{786F2050-25AE-4CA8-A940-D613D65173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593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Line 1923">
              <a:extLst>
                <a:ext uri="{FF2B5EF4-FFF2-40B4-BE49-F238E27FC236}">
                  <a16:creationId xmlns:a16="http://schemas.microsoft.com/office/drawing/2014/main" id="{ED45A440-F078-4036-B529-4BB84EBBA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521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8" name="Rectangle 1924">
              <a:extLst>
                <a:ext uri="{FF2B5EF4-FFF2-40B4-BE49-F238E27FC236}">
                  <a16:creationId xmlns:a16="http://schemas.microsoft.com/office/drawing/2014/main" id="{1792DE2A-C9C0-47AD-9C7E-6FFC48E12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2422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150</a:t>
              </a:r>
              <a:endParaRPr lang="en-GB" altLang="en-US"/>
            </a:p>
          </p:txBody>
        </p:sp>
        <p:sp>
          <p:nvSpPr>
            <p:cNvPr id="319" name="Line 1925">
              <a:extLst>
                <a:ext uri="{FF2B5EF4-FFF2-40B4-BE49-F238E27FC236}">
                  <a16:creationId xmlns:a16="http://schemas.microsoft.com/office/drawing/2014/main" id="{640FA43F-FA01-470A-B518-F0B8F99C6F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450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0" name="Line 1926">
              <a:extLst>
                <a:ext uri="{FF2B5EF4-FFF2-40B4-BE49-F238E27FC236}">
                  <a16:creationId xmlns:a16="http://schemas.microsoft.com/office/drawing/2014/main" id="{BD73E7C2-84F9-43C6-B6C8-70F0395879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378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1" name="Line 1927">
              <a:extLst>
                <a:ext uri="{FF2B5EF4-FFF2-40B4-BE49-F238E27FC236}">
                  <a16:creationId xmlns:a16="http://schemas.microsoft.com/office/drawing/2014/main" id="{5DC1146C-8021-4228-95A3-A6D7FD3218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306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2" name="Line 1928">
              <a:extLst>
                <a:ext uri="{FF2B5EF4-FFF2-40B4-BE49-F238E27FC236}">
                  <a16:creationId xmlns:a16="http://schemas.microsoft.com/office/drawing/2014/main" id="{15AA812F-FD0A-4D57-B918-CA99643CD8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235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3" name="Line 1929">
              <a:extLst>
                <a:ext uri="{FF2B5EF4-FFF2-40B4-BE49-F238E27FC236}">
                  <a16:creationId xmlns:a16="http://schemas.microsoft.com/office/drawing/2014/main" id="{A1D924B2-C654-4E88-BA57-7154EBF02C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163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4" name="Rectangle 1930">
              <a:extLst>
                <a:ext uri="{FF2B5EF4-FFF2-40B4-BE49-F238E27FC236}">
                  <a16:creationId xmlns:a16="http://schemas.microsoft.com/office/drawing/2014/main" id="{202BBE66-DF29-44D0-9543-894359D1F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2063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200</a:t>
              </a:r>
              <a:endParaRPr lang="en-GB" altLang="en-US"/>
            </a:p>
          </p:txBody>
        </p:sp>
        <p:sp>
          <p:nvSpPr>
            <p:cNvPr id="325" name="Line 1931">
              <a:extLst>
                <a:ext uri="{FF2B5EF4-FFF2-40B4-BE49-F238E27FC236}">
                  <a16:creationId xmlns:a16="http://schemas.microsoft.com/office/drawing/2014/main" id="{A50F250F-9FA2-41CD-A91A-065B3664DA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091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6" name="Line 1932">
              <a:extLst>
                <a:ext uri="{FF2B5EF4-FFF2-40B4-BE49-F238E27FC236}">
                  <a16:creationId xmlns:a16="http://schemas.microsoft.com/office/drawing/2014/main" id="{C3828AAA-3C90-47FA-AB3C-73B042A53E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2020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7" name="Line 1933">
              <a:extLst>
                <a:ext uri="{FF2B5EF4-FFF2-40B4-BE49-F238E27FC236}">
                  <a16:creationId xmlns:a16="http://schemas.microsoft.com/office/drawing/2014/main" id="{E6670D69-64E9-40E9-A4D6-4DE55DDC9C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948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8" name="Line 1934">
              <a:extLst>
                <a:ext uri="{FF2B5EF4-FFF2-40B4-BE49-F238E27FC236}">
                  <a16:creationId xmlns:a16="http://schemas.microsoft.com/office/drawing/2014/main" id="{47818C59-3558-4A1C-9F5D-ABCF56EBCC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876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9" name="Line 1935">
              <a:extLst>
                <a:ext uri="{FF2B5EF4-FFF2-40B4-BE49-F238E27FC236}">
                  <a16:creationId xmlns:a16="http://schemas.microsoft.com/office/drawing/2014/main" id="{C642B9FA-97D8-41AC-8C8C-84B5168634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805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0" name="Rectangle 1936">
              <a:extLst>
                <a:ext uri="{FF2B5EF4-FFF2-40B4-BE49-F238E27FC236}">
                  <a16:creationId xmlns:a16="http://schemas.microsoft.com/office/drawing/2014/main" id="{FDAB2A00-3194-4A4F-9AF0-C7AC53C364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1705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250</a:t>
              </a:r>
              <a:endParaRPr lang="en-GB" altLang="en-US"/>
            </a:p>
          </p:txBody>
        </p:sp>
        <p:sp>
          <p:nvSpPr>
            <p:cNvPr id="331" name="Line 1937">
              <a:extLst>
                <a:ext uri="{FF2B5EF4-FFF2-40B4-BE49-F238E27FC236}">
                  <a16:creationId xmlns:a16="http://schemas.microsoft.com/office/drawing/2014/main" id="{07157F78-6584-4C8A-9449-2045DE7DE3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733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2" name="Line 1938">
              <a:extLst>
                <a:ext uri="{FF2B5EF4-FFF2-40B4-BE49-F238E27FC236}">
                  <a16:creationId xmlns:a16="http://schemas.microsoft.com/office/drawing/2014/main" id="{1114AFD9-2B43-4FC7-9B69-16A6540C58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661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3" name="Line 1939">
              <a:extLst>
                <a:ext uri="{FF2B5EF4-FFF2-40B4-BE49-F238E27FC236}">
                  <a16:creationId xmlns:a16="http://schemas.microsoft.com/office/drawing/2014/main" id="{6AA82338-B837-4914-B136-8CDBC911DB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590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4" name="Line 1940">
              <a:extLst>
                <a:ext uri="{FF2B5EF4-FFF2-40B4-BE49-F238E27FC236}">
                  <a16:creationId xmlns:a16="http://schemas.microsoft.com/office/drawing/2014/main" id="{031AC0E3-83F7-4175-A1AE-BF406138B2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518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5" name="Line 1941">
              <a:extLst>
                <a:ext uri="{FF2B5EF4-FFF2-40B4-BE49-F238E27FC236}">
                  <a16:creationId xmlns:a16="http://schemas.microsoft.com/office/drawing/2014/main" id="{90510044-74F5-46E1-8F47-2FC521D350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446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6" name="Rectangle 1942">
              <a:extLst>
                <a:ext uri="{FF2B5EF4-FFF2-40B4-BE49-F238E27FC236}">
                  <a16:creationId xmlns:a16="http://schemas.microsoft.com/office/drawing/2014/main" id="{19A0762A-DBCA-42C3-A34E-8388F6EDA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1347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300</a:t>
              </a:r>
              <a:endParaRPr lang="en-GB" altLang="en-US"/>
            </a:p>
          </p:txBody>
        </p:sp>
        <p:sp>
          <p:nvSpPr>
            <p:cNvPr id="337" name="Line 1943">
              <a:extLst>
                <a:ext uri="{FF2B5EF4-FFF2-40B4-BE49-F238E27FC236}">
                  <a16:creationId xmlns:a16="http://schemas.microsoft.com/office/drawing/2014/main" id="{8B46AAC2-89E8-4CA7-B5C5-06B302005D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375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8" name="Line 1944">
              <a:extLst>
                <a:ext uri="{FF2B5EF4-FFF2-40B4-BE49-F238E27FC236}">
                  <a16:creationId xmlns:a16="http://schemas.microsoft.com/office/drawing/2014/main" id="{B0417B56-19CE-4858-BDA9-D360B354A1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303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9" name="Line 1945">
              <a:extLst>
                <a:ext uri="{FF2B5EF4-FFF2-40B4-BE49-F238E27FC236}">
                  <a16:creationId xmlns:a16="http://schemas.microsoft.com/office/drawing/2014/main" id="{6E6E570A-C604-49E3-BF8B-58BA68A534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232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0" name="Line 1946">
              <a:extLst>
                <a:ext uri="{FF2B5EF4-FFF2-40B4-BE49-F238E27FC236}">
                  <a16:creationId xmlns:a16="http://schemas.microsoft.com/office/drawing/2014/main" id="{E574A875-4881-4A2B-8F83-866229BDE9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160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1" name="Line 1947">
              <a:extLst>
                <a:ext uri="{FF2B5EF4-FFF2-40B4-BE49-F238E27FC236}">
                  <a16:creationId xmlns:a16="http://schemas.microsoft.com/office/drawing/2014/main" id="{1CE12E61-A1C4-414E-B1EF-F5B0C19A3B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088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2" name="Rectangle 1948">
              <a:extLst>
                <a:ext uri="{FF2B5EF4-FFF2-40B4-BE49-F238E27FC236}">
                  <a16:creationId xmlns:a16="http://schemas.microsoft.com/office/drawing/2014/main" id="{998CAFFF-49AB-438A-B7A9-82CB3B7C8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989"/>
              <a:ext cx="60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350</a:t>
              </a:r>
              <a:endParaRPr lang="en-GB" altLang="en-US"/>
            </a:p>
          </p:txBody>
        </p:sp>
        <p:sp>
          <p:nvSpPr>
            <p:cNvPr id="343" name="Line 1949">
              <a:extLst>
                <a:ext uri="{FF2B5EF4-FFF2-40B4-BE49-F238E27FC236}">
                  <a16:creationId xmlns:a16="http://schemas.microsoft.com/office/drawing/2014/main" id="{9CACA6EF-CD84-4641-B758-3D8606FF4A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1017"/>
              <a:ext cx="13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4" name="Line 1950">
              <a:extLst>
                <a:ext uri="{FF2B5EF4-FFF2-40B4-BE49-F238E27FC236}">
                  <a16:creationId xmlns:a16="http://schemas.microsoft.com/office/drawing/2014/main" id="{C3A7AA1C-E6AC-4461-9DA6-F93AB41831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945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5" name="Line 1951">
              <a:extLst>
                <a:ext uri="{FF2B5EF4-FFF2-40B4-BE49-F238E27FC236}">
                  <a16:creationId xmlns:a16="http://schemas.microsoft.com/office/drawing/2014/main" id="{4D17C5A4-9DE9-448E-AE12-A47484428C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6" y="874"/>
              <a:ext cx="7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6" name="Freeform 1952">
              <a:extLst>
                <a:ext uri="{FF2B5EF4-FFF2-40B4-BE49-F238E27FC236}">
                  <a16:creationId xmlns:a16="http://schemas.microsoft.com/office/drawing/2014/main" id="{2B43FF30-F5EB-4933-9B0E-0C98DB139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" y="1170"/>
              <a:ext cx="1434" cy="2363"/>
            </a:xfrm>
            <a:custGeom>
              <a:avLst/>
              <a:gdLst>
                <a:gd name="T0" fmla="*/ 187 w 12166"/>
                <a:gd name="T1" fmla="*/ 8973 h 8977"/>
                <a:gd name="T2" fmla="*/ 380 w 12166"/>
                <a:gd name="T3" fmla="*/ 8974 h 8977"/>
                <a:gd name="T4" fmla="*/ 572 w 12166"/>
                <a:gd name="T5" fmla="*/ 8974 h 8977"/>
                <a:gd name="T6" fmla="*/ 765 w 12166"/>
                <a:gd name="T7" fmla="*/ 8975 h 8977"/>
                <a:gd name="T8" fmla="*/ 958 w 12166"/>
                <a:gd name="T9" fmla="*/ 8974 h 8977"/>
                <a:gd name="T10" fmla="*/ 1150 w 12166"/>
                <a:gd name="T11" fmla="*/ 8975 h 8977"/>
                <a:gd name="T12" fmla="*/ 1343 w 12166"/>
                <a:gd name="T13" fmla="*/ 8974 h 8977"/>
                <a:gd name="T14" fmla="*/ 1536 w 12166"/>
                <a:gd name="T15" fmla="*/ 8974 h 8977"/>
                <a:gd name="T16" fmla="*/ 1728 w 12166"/>
                <a:gd name="T17" fmla="*/ 8974 h 8977"/>
                <a:gd name="T18" fmla="*/ 1921 w 12166"/>
                <a:gd name="T19" fmla="*/ 8975 h 8977"/>
                <a:gd name="T20" fmla="*/ 2113 w 12166"/>
                <a:gd name="T21" fmla="*/ 8975 h 8977"/>
                <a:gd name="T22" fmla="*/ 2306 w 12166"/>
                <a:gd name="T23" fmla="*/ 8975 h 8977"/>
                <a:gd name="T24" fmla="*/ 2499 w 12166"/>
                <a:gd name="T25" fmla="*/ 8969 h 8977"/>
                <a:gd name="T26" fmla="*/ 2691 w 12166"/>
                <a:gd name="T27" fmla="*/ 8957 h 8977"/>
                <a:gd name="T28" fmla="*/ 2884 w 12166"/>
                <a:gd name="T29" fmla="*/ 8957 h 8977"/>
                <a:gd name="T30" fmla="*/ 3077 w 12166"/>
                <a:gd name="T31" fmla="*/ 8969 h 8977"/>
                <a:gd name="T32" fmla="*/ 3269 w 12166"/>
                <a:gd name="T33" fmla="*/ 8972 h 8977"/>
                <a:gd name="T34" fmla="*/ 3462 w 12166"/>
                <a:gd name="T35" fmla="*/ 8902 h 8977"/>
                <a:gd name="T36" fmla="*/ 3655 w 12166"/>
                <a:gd name="T37" fmla="*/ 0 h 8977"/>
                <a:gd name="T38" fmla="*/ 3847 w 12166"/>
                <a:gd name="T39" fmla="*/ 8572 h 8977"/>
                <a:gd name="T40" fmla="*/ 4040 w 12166"/>
                <a:gd name="T41" fmla="*/ 8892 h 8977"/>
                <a:gd name="T42" fmla="*/ 4233 w 12166"/>
                <a:gd name="T43" fmla="*/ 8947 h 8977"/>
                <a:gd name="T44" fmla="*/ 4425 w 12166"/>
                <a:gd name="T45" fmla="*/ 8962 h 8977"/>
                <a:gd name="T46" fmla="*/ 4618 w 12166"/>
                <a:gd name="T47" fmla="*/ 8951 h 8977"/>
                <a:gd name="T48" fmla="*/ 4810 w 12166"/>
                <a:gd name="T49" fmla="*/ 8955 h 8977"/>
                <a:gd name="T50" fmla="*/ 5003 w 12166"/>
                <a:gd name="T51" fmla="*/ 8968 h 8977"/>
                <a:gd name="T52" fmla="*/ 5196 w 12166"/>
                <a:gd name="T53" fmla="*/ 8971 h 8977"/>
                <a:gd name="T54" fmla="*/ 5388 w 12166"/>
                <a:gd name="T55" fmla="*/ 8972 h 8977"/>
                <a:gd name="T56" fmla="*/ 5581 w 12166"/>
                <a:gd name="T57" fmla="*/ 8974 h 8977"/>
                <a:gd name="T58" fmla="*/ 5774 w 12166"/>
                <a:gd name="T59" fmla="*/ 8974 h 8977"/>
                <a:gd name="T60" fmla="*/ 5966 w 12166"/>
                <a:gd name="T61" fmla="*/ 8973 h 8977"/>
                <a:gd name="T62" fmla="*/ 6159 w 12166"/>
                <a:gd name="T63" fmla="*/ 8974 h 8977"/>
                <a:gd name="T64" fmla="*/ 6352 w 12166"/>
                <a:gd name="T65" fmla="*/ 8975 h 8977"/>
                <a:gd name="T66" fmla="*/ 6544 w 12166"/>
                <a:gd name="T67" fmla="*/ 8977 h 8977"/>
                <a:gd name="T68" fmla="*/ 6737 w 12166"/>
                <a:gd name="T69" fmla="*/ 8975 h 8977"/>
                <a:gd name="T70" fmla="*/ 6929 w 12166"/>
                <a:gd name="T71" fmla="*/ 8975 h 8977"/>
                <a:gd name="T72" fmla="*/ 7122 w 12166"/>
                <a:gd name="T73" fmla="*/ 8975 h 8977"/>
                <a:gd name="T74" fmla="*/ 7315 w 12166"/>
                <a:gd name="T75" fmla="*/ 8974 h 8977"/>
                <a:gd name="T76" fmla="*/ 7507 w 12166"/>
                <a:gd name="T77" fmla="*/ 8976 h 8977"/>
                <a:gd name="T78" fmla="*/ 7700 w 12166"/>
                <a:gd name="T79" fmla="*/ 8975 h 8977"/>
                <a:gd name="T80" fmla="*/ 7893 w 12166"/>
                <a:gd name="T81" fmla="*/ 8976 h 8977"/>
                <a:gd name="T82" fmla="*/ 8085 w 12166"/>
                <a:gd name="T83" fmla="*/ 8976 h 8977"/>
                <a:gd name="T84" fmla="*/ 8278 w 12166"/>
                <a:gd name="T85" fmla="*/ 8975 h 8977"/>
                <a:gd name="T86" fmla="*/ 8471 w 12166"/>
                <a:gd name="T87" fmla="*/ 8976 h 8977"/>
                <a:gd name="T88" fmla="*/ 8663 w 12166"/>
                <a:gd name="T89" fmla="*/ 8976 h 8977"/>
                <a:gd name="T90" fmla="*/ 8856 w 12166"/>
                <a:gd name="T91" fmla="*/ 8976 h 8977"/>
                <a:gd name="T92" fmla="*/ 9049 w 12166"/>
                <a:gd name="T93" fmla="*/ 8975 h 8977"/>
                <a:gd name="T94" fmla="*/ 9241 w 12166"/>
                <a:gd name="T95" fmla="*/ 8976 h 8977"/>
                <a:gd name="T96" fmla="*/ 9434 w 12166"/>
                <a:gd name="T97" fmla="*/ 8975 h 8977"/>
                <a:gd name="T98" fmla="*/ 9626 w 12166"/>
                <a:gd name="T99" fmla="*/ 8976 h 8977"/>
                <a:gd name="T100" fmla="*/ 9819 w 12166"/>
                <a:gd name="T101" fmla="*/ 8977 h 8977"/>
                <a:gd name="T102" fmla="*/ 10012 w 12166"/>
                <a:gd name="T103" fmla="*/ 8976 h 8977"/>
                <a:gd name="T104" fmla="*/ 10204 w 12166"/>
                <a:gd name="T105" fmla="*/ 8976 h 8977"/>
                <a:gd name="T106" fmla="*/ 10397 w 12166"/>
                <a:gd name="T107" fmla="*/ 8976 h 8977"/>
                <a:gd name="T108" fmla="*/ 10590 w 12166"/>
                <a:gd name="T109" fmla="*/ 8975 h 8977"/>
                <a:gd name="T110" fmla="*/ 10782 w 12166"/>
                <a:gd name="T111" fmla="*/ 8977 h 8977"/>
                <a:gd name="T112" fmla="*/ 10975 w 12166"/>
                <a:gd name="T113" fmla="*/ 8977 h 8977"/>
                <a:gd name="T114" fmla="*/ 11168 w 12166"/>
                <a:gd name="T115" fmla="*/ 8975 h 8977"/>
                <a:gd name="T116" fmla="*/ 11360 w 12166"/>
                <a:gd name="T117" fmla="*/ 8975 h 8977"/>
                <a:gd name="T118" fmla="*/ 11553 w 12166"/>
                <a:gd name="T119" fmla="*/ 8975 h 8977"/>
                <a:gd name="T120" fmla="*/ 11745 w 12166"/>
                <a:gd name="T121" fmla="*/ 8975 h 8977"/>
                <a:gd name="T122" fmla="*/ 11938 w 12166"/>
                <a:gd name="T123" fmla="*/ 8975 h 8977"/>
                <a:gd name="T124" fmla="*/ 12131 w 12166"/>
                <a:gd name="T125" fmla="*/ 8975 h 8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166" h="8977">
                  <a:moveTo>
                    <a:pt x="0" y="8976"/>
                  </a:moveTo>
                  <a:lnTo>
                    <a:pt x="5" y="8976"/>
                  </a:lnTo>
                  <a:lnTo>
                    <a:pt x="10" y="8977"/>
                  </a:lnTo>
                  <a:lnTo>
                    <a:pt x="15" y="8977"/>
                  </a:lnTo>
                  <a:lnTo>
                    <a:pt x="20" y="8976"/>
                  </a:lnTo>
                  <a:lnTo>
                    <a:pt x="25" y="8977"/>
                  </a:lnTo>
                  <a:lnTo>
                    <a:pt x="30" y="8976"/>
                  </a:lnTo>
                  <a:lnTo>
                    <a:pt x="35" y="8976"/>
                  </a:lnTo>
                  <a:lnTo>
                    <a:pt x="40" y="8977"/>
                  </a:lnTo>
                  <a:lnTo>
                    <a:pt x="45" y="8976"/>
                  </a:lnTo>
                  <a:lnTo>
                    <a:pt x="50" y="8976"/>
                  </a:lnTo>
                  <a:lnTo>
                    <a:pt x="55" y="8976"/>
                  </a:lnTo>
                  <a:lnTo>
                    <a:pt x="60" y="8976"/>
                  </a:lnTo>
                  <a:lnTo>
                    <a:pt x="65" y="8975"/>
                  </a:lnTo>
                  <a:lnTo>
                    <a:pt x="70" y="8975"/>
                  </a:lnTo>
                  <a:lnTo>
                    <a:pt x="76" y="8976"/>
                  </a:lnTo>
                  <a:lnTo>
                    <a:pt x="81" y="8976"/>
                  </a:lnTo>
                  <a:lnTo>
                    <a:pt x="86" y="8976"/>
                  </a:lnTo>
                  <a:lnTo>
                    <a:pt x="91" y="8976"/>
                  </a:lnTo>
                  <a:lnTo>
                    <a:pt x="96" y="8975"/>
                  </a:lnTo>
                  <a:lnTo>
                    <a:pt x="101" y="8975"/>
                  </a:lnTo>
                  <a:lnTo>
                    <a:pt x="106" y="8975"/>
                  </a:lnTo>
                  <a:lnTo>
                    <a:pt x="111" y="8975"/>
                  </a:lnTo>
                  <a:lnTo>
                    <a:pt x="116" y="8975"/>
                  </a:lnTo>
                  <a:lnTo>
                    <a:pt x="121" y="8975"/>
                  </a:lnTo>
                  <a:lnTo>
                    <a:pt x="126" y="8975"/>
                  </a:lnTo>
                  <a:lnTo>
                    <a:pt x="131" y="8975"/>
                  </a:lnTo>
                  <a:lnTo>
                    <a:pt x="136" y="8975"/>
                  </a:lnTo>
                  <a:lnTo>
                    <a:pt x="141" y="8976"/>
                  </a:lnTo>
                  <a:lnTo>
                    <a:pt x="147" y="8975"/>
                  </a:lnTo>
                  <a:lnTo>
                    <a:pt x="152" y="8975"/>
                  </a:lnTo>
                  <a:lnTo>
                    <a:pt x="157" y="8975"/>
                  </a:lnTo>
                  <a:lnTo>
                    <a:pt x="162" y="8975"/>
                  </a:lnTo>
                  <a:lnTo>
                    <a:pt x="167" y="8975"/>
                  </a:lnTo>
                  <a:lnTo>
                    <a:pt x="172" y="8974"/>
                  </a:lnTo>
                  <a:lnTo>
                    <a:pt x="177" y="8974"/>
                  </a:lnTo>
                  <a:lnTo>
                    <a:pt x="182" y="8974"/>
                  </a:lnTo>
                  <a:lnTo>
                    <a:pt x="187" y="8973"/>
                  </a:lnTo>
                  <a:lnTo>
                    <a:pt x="192" y="8974"/>
                  </a:lnTo>
                  <a:lnTo>
                    <a:pt x="197" y="8974"/>
                  </a:lnTo>
                  <a:lnTo>
                    <a:pt x="202" y="8974"/>
                  </a:lnTo>
                  <a:lnTo>
                    <a:pt x="207" y="8974"/>
                  </a:lnTo>
                  <a:lnTo>
                    <a:pt x="212" y="8975"/>
                  </a:lnTo>
                  <a:lnTo>
                    <a:pt x="217" y="8974"/>
                  </a:lnTo>
                  <a:lnTo>
                    <a:pt x="223" y="8974"/>
                  </a:lnTo>
                  <a:lnTo>
                    <a:pt x="228" y="8974"/>
                  </a:lnTo>
                  <a:lnTo>
                    <a:pt x="233" y="8974"/>
                  </a:lnTo>
                  <a:lnTo>
                    <a:pt x="238" y="8974"/>
                  </a:lnTo>
                  <a:lnTo>
                    <a:pt x="243" y="8974"/>
                  </a:lnTo>
                  <a:lnTo>
                    <a:pt x="248" y="8975"/>
                  </a:lnTo>
                  <a:lnTo>
                    <a:pt x="253" y="8975"/>
                  </a:lnTo>
                  <a:lnTo>
                    <a:pt x="258" y="8975"/>
                  </a:lnTo>
                  <a:lnTo>
                    <a:pt x="263" y="8975"/>
                  </a:lnTo>
                  <a:lnTo>
                    <a:pt x="268" y="8975"/>
                  </a:lnTo>
                  <a:lnTo>
                    <a:pt x="273" y="8975"/>
                  </a:lnTo>
                  <a:lnTo>
                    <a:pt x="278" y="8975"/>
                  </a:lnTo>
                  <a:lnTo>
                    <a:pt x="283" y="8975"/>
                  </a:lnTo>
                  <a:lnTo>
                    <a:pt x="288" y="8975"/>
                  </a:lnTo>
                  <a:lnTo>
                    <a:pt x="294" y="8975"/>
                  </a:lnTo>
                  <a:lnTo>
                    <a:pt x="299" y="8975"/>
                  </a:lnTo>
                  <a:lnTo>
                    <a:pt x="304" y="8975"/>
                  </a:lnTo>
                  <a:lnTo>
                    <a:pt x="309" y="8975"/>
                  </a:lnTo>
                  <a:lnTo>
                    <a:pt x="314" y="8974"/>
                  </a:lnTo>
                  <a:lnTo>
                    <a:pt x="319" y="8974"/>
                  </a:lnTo>
                  <a:lnTo>
                    <a:pt x="324" y="8975"/>
                  </a:lnTo>
                  <a:lnTo>
                    <a:pt x="329" y="8975"/>
                  </a:lnTo>
                  <a:lnTo>
                    <a:pt x="334" y="8974"/>
                  </a:lnTo>
                  <a:lnTo>
                    <a:pt x="339" y="8974"/>
                  </a:lnTo>
                  <a:lnTo>
                    <a:pt x="344" y="8974"/>
                  </a:lnTo>
                  <a:lnTo>
                    <a:pt x="349" y="8974"/>
                  </a:lnTo>
                  <a:lnTo>
                    <a:pt x="354" y="8974"/>
                  </a:lnTo>
                  <a:lnTo>
                    <a:pt x="359" y="8974"/>
                  </a:lnTo>
                  <a:lnTo>
                    <a:pt x="365" y="8974"/>
                  </a:lnTo>
                  <a:lnTo>
                    <a:pt x="370" y="8975"/>
                  </a:lnTo>
                  <a:lnTo>
                    <a:pt x="375" y="8974"/>
                  </a:lnTo>
                  <a:lnTo>
                    <a:pt x="380" y="8974"/>
                  </a:lnTo>
                  <a:lnTo>
                    <a:pt x="385" y="8974"/>
                  </a:lnTo>
                  <a:lnTo>
                    <a:pt x="390" y="8975"/>
                  </a:lnTo>
                  <a:lnTo>
                    <a:pt x="395" y="8975"/>
                  </a:lnTo>
                  <a:lnTo>
                    <a:pt x="400" y="8975"/>
                  </a:lnTo>
                  <a:lnTo>
                    <a:pt x="405" y="8975"/>
                  </a:lnTo>
                  <a:lnTo>
                    <a:pt x="410" y="8975"/>
                  </a:lnTo>
                  <a:lnTo>
                    <a:pt x="415" y="8974"/>
                  </a:lnTo>
                  <a:lnTo>
                    <a:pt x="420" y="8975"/>
                  </a:lnTo>
                  <a:lnTo>
                    <a:pt x="425" y="8975"/>
                  </a:lnTo>
                  <a:lnTo>
                    <a:pt x="430" y="8974"/>
                  </a:lnTo>
                  <a:lnTo>
                    <a:pt x="435" y="8974"/>
                  </a:lnTo>
                  <a:lnTo>
                    <a:pt x="441" y="8974"/>
                  </a:lnTo>
                  <a:lnTo>
                    <a:pt x="446" y="8974"/>
                  </a:lnTo>
                  <a:lnTo>
                    <a:pt x="451" y="8974"/>
                  </a:lnTo>
                  <a:lnTo>
                    <a:pt x="456" y="8974"/>
                  </a:lnTo>
                  <a:lnTo>
                    <a:pt x="461" y="8974"/>
                  </a:lnTo>
                  <a:lnTo>
                    <a:pt x="466" y="8974"/>
                  </a:lnTo>
                  <a:lnTo>
                    <a:pt x="471" y="8973"/>
                  </a:lnTo>
                  <a:lnTo>
                    <a:pt x="476" y="8973"/>
                  </a:lnTo>
                  <a:lnTo>
                    <a:pt x="481" y="8973"/>
                  </a:lnTo>
                  <a:lnTo>
                    <a:pt x="486" y="8974"/>
                  </a:lnTo>
                  <a:lnTo>
                    <a:pt x="491" y="8974"/>
                  </a:lnTo>
                  <a:lnTo>
                    <a:pt x="496" y="8974"/>
                  </a:lnTo>
                  <a:lnTo>
                    <a:pt x="501" y="8974"/>
                  </a:lnTo>
                  <a:lnTo>
                    <a:pt x="506" y="8974"/>
                  </a:lnTo>
                  <a:lnTo>
                    <a:pt x="512" y="8974"/>
                  </a:lnTo>
                  <a:lnTo>
                    <a:pt x="517" y="8974"/>
                  </a:lnTo>
                  <a:lnTo>
                    <a:pt x="522" y="8974"/>
                  </a:lnTo>
                  <a:lnTo>
                    <a:pt x="527" y="8974"/>
                  </a:lnTo>
                  <a:lnTo>
                    <a:pt x="532" y="8974"/>
                  </a:lnTo>
                  <a:lnTo>
                    <a:pt x="537" y="8973"/>
                  </a:lnTo>
                  <a:lnTo>
                    <a:pt x="542" y="8973"/>
                  </a:lnTo>
                  <a:lnTo>
                    <a:pt x="547" y="8974"/>
                  </a:lnTo>
                  <a:lnTo>
                    <a:pt x="552" y="8974"/>
                  </a:lnTo>
                  <a:lnTo>
                    <a:pt x="557" y="8974"/>
                  </a:lnTo>
                  <a:lnTo>
                    <a:pt x="562" y="8974"/>
                  </a:lnTo>
                  <a:lnTo>
                    <a:pt x="567" y="8974"/>
                  </a:lnTo>
                  <a:lnTo>
                    <a:pt x="572" y="8974"/>
                  </a:lnTo>
                  <a:lnTo>
                    <a:pt x="577" y="8974"/>
                  </a:lnTo>
                  <a:lnTo>
                    <a:pt x="582" y="8974"/>
                  </a:lnTo>
                  <a:lnTo>
                    <a:pt x="588" y="8974"/>
                  </a:lnTo>
                  <a:lnTo>
                    <a:pt x="593" y="8974"/>
                  </a:lnTo>
                  <a:lnTo>
                    <a:pt x="598" y="8974"/>
                  </a:lnTo>
                  <a:lnTo>
                    <a:pt x="603" y="8974"/>
                  </a:lnTo>
                  <a:lnTo>
                    <a:pt x="608" y="8974"/>
                  </a:lnTo>
                  <a:lnTo>
                    <a:pt x="613" y="8974"/>
                  </a:lnTo>
                  <a:lnTo>
                    <a:pt x="618" y="8974"/>
                  </a:lnTo>
                  <a:lnTo>
                    <a:pt x="623" y="8974"/>
                  </a:lnTo>
                  <a:lnTo>
                    <a:pt x="628" y="8975"/>
                  </a:lnTo>
                  <a:lnTo>
                    <a:pt x="633" y="8975"/>
                  </a:lnTo>
                  <a:lnTo>
                    <a:pt x="638" y="8974"/>
                  </a:lnTo>
                  <a:lnTo>
                    <a:pt x="643" y="8974"/>
                  </a:lnTo>
                  <a:lnTo>
                    <a:pt x="648" y="8974"/>
                  </a:lnTo>
                  <a:lnTo>
                    <a:pt x="653" y="8974"/>
                  </a:lnTo>
                  <a:lnTo>
                    <a:pt x="659" y="8974"/>
                  </a:lnTo>
                  <a:lnTo>
                    <a:pt x="664" y="8974"/>
                  </a:lnTo>
                  <a:lnTo>
                    <a:pt x="669" y="8974"/>
                  </a:lnTo>
                  <a:lnTo>
                    <a:pt x="674" y="8974"/>
                  </a:lnTo>
                  <a:lnTo>
                    <a:pt x="679" y="8974"/>
                  </a:lnTo>
                  <a:lnTo>
                    <a:pt x="684" y="8974"/>
                  </a:lnTo>
                  <a:lnTo>
                    <a:pt x="689" y="8974"/>
                  </a:lnTo>
                  <a:lnTo>
                    <a:pt x="694" y="8974"/>
                  </a:lnTo>
                  <a:lnTo>
                    <a:pt x="699" y="8974"/>
                  </a:lnTo>
                  <a:lnTo>
                    <a:pt x="704" y="8974"/>
                  </a:lnTo>
                  <a:lnTo>
                    <a:pt x="709" y="8975"/>
                  </a:lnTo>
                  <a:lnTo>
                    <a:pt x="714" y="8975"/>
                  </a:lnTo>
                  <a:lnTo>
                    <a:pt x="719" y="8975"/>
                  </a:lnTo>
                  <a:lnTo>
                    <a:pt x="724" y="8974"/>
                  </a:lnTo>
                  <a:lnTo>
                    <a:pt x="730" y="8974"/>
                  </a:lnTo>
                  <a:lnTo>
                    <a:pt x="735" y="8974"/>
                  </a:lnTo>
                  <a:lnTo>
                    <a:pt x="740" y="8974"/>
                  </a:lnTo>
                  <a:lnTo>
                    <a:pt x="745" y="8974"/>
                  </a:lnTo>
                  <a:lnTo>
                    <a:pt x="750" y="8974"/>
                  </a:lnTo>
                  <a:lnTo>
                    <a:pt x="755" y="8975"/>
                  </a:lnTo>
                  <a:lnTo>
                    <a:pt x="760" y="8975"/>
                  </a:lnTo>
                  <a:lnTo>
                    <a:pt x="765" y="8975"/>
                  </a:lnTo>
                  <a:lnTo>
                    <a:pt x="770" y="8975"/>
                  </a:lnTo>
                  <a:lnTo>
                    <a:pt x="775" y="8975"/>
                  </a:lnTo>
                  <a:lnTo>
                    <a:pt x="780" y="8974"/>
                  </a:lnTo>
                  <a:lnTo>
                    <a:pt x="785" y="8974"/>
                  </a:lnTo>
                  <a:lnTo>
                    <a:pt x="790" y="8974"/>
                  </a:lnTo>
                  <a:lnTo>
                    <a:pt x="795" y="8975"/>
                  </a:lnTo>
                  <a:lnTo>
                    <a:pt x="800" y="8975"/>
                  </a:lnTo>
                  <a:lnTo>
                    <a:pt x="806" y="8975"/>
                  </a:lnTo>
                  <a:lnTo>
                    <a:pt x="811" y="8975"/>
                  </a:lnTo>
                  <a:lnTo>
                    <a:pt x="816" y="8975"/>
                  </a:lnTo>
                  <a:lnTo>
                    <a:pt x="821" y="8974"/>
                  </a:lnTo>
                  <a:lnTo>
                    <a:pt x="826" y="8974"/>
                  </a:lnTo>
                  <a:lnTo>
                    <a:pt x="831" y="8975"/>
                  </a:lnTo>
                  <a:lnTo>
                    <a:pt x="836" y="8975"/>
                  </a:lnTo>
                  <a:lnTo>
                    <a:pt x="841" y="8976"/>
                  </a:lnTo>
                  <a:lnTo>
                    <a:pt x="846" y="8975"/>
                  </a:lnTo>
                  <a:lnTo>
                    <a:pt x="851" y="8975"/>
                  </a:lnTo>
                  <a:lnTo>
                    <a:pt x="856" y="8975"/>
                  </a:lnTo>
                  <a:lnTo>
                    <a:pt x="861" y="8975"/>
                  </a:lnTo>
                  <a:lnTo>
                    <a:pt x="866" y="8974"/>
                  </a:lnTo>
                  <a:lnTo>
                    <a:pt x="871" y="8974"/>
                  </a:lnTo>
                  <a:lnTo>
                    <a:pt x="877" y="8974"/>
                  </a:lnTo>
                  <a:lnTo>
                    <a:pt x="882" y="8974"/>
                  </a:lnTo>
                  <a:lnTo>
                    <a:pt x="887" y="8974"/>
                  </a:lnTo>
                  <a:lnTo>
                    <a:pt x="892" y="8975"/>
                  </a:lnTo>
                  <a:lnTo>
                    <a:pt x="897" y="8975"/>
                  </a:lnTo>
                  <a:lnTo>
                    <a:pt x="902" y="8974"/>
                  </a:lnTo>
                  <a:lnTo>
                    <a:pt x="907" y="8974"/>
                  </a:lnTo>
                  <a:lnTo>
                    <a:pt x="912" y="8974"/>
                  </a:lnTo>
                  <a:lnTo>
                    <a:pt x="917" y="8974"/>
                  </a:lnTo>
                  <a:lnTo>
                    <a:pt x="922" y="8974"/>
                  </a:lnTo>
                  <a:lnTo>
                    <a:pt x="927" y="8974"/>
                  </a:lnTo>
                  <a:lnTo>
                    <a:pt x="932" y="8973"/>
                  </a:lnTo>
                  <a:lnTo>
                    <a:pt x="937" y="8974"/>
                  </a:lnTo>
                  <a:lnTo>
                    <a:pt x="942" y="8974"/>
                  </a:lnTo>
                  <a:lnTo>
                    <a:pt x="947" y="8974"/>
                  </a:lnTo>
                  <a:lnTo>
                    <a:pt x="953" y="8974"/>
                  </a:lnTo>
                  <a:lnTo>
                    <a:pt x="958" y="8974"/>
                  </a:lnTo>
                  <a:lnTo>
                    <a:pt x="963" y="8974"/>
                  </a:lnTo>
                  <a:lnTo>
                    <a:pt x="968" y="8974"/>
                  </a:lnTo>
                  <a:lnTo>
                    <a:pt x="973" y="8974"/>
                  </a:lnTo>
                  <a:lnTo>
                    <a:pt x="978" y="8974"/>
                  </a:lnTo>
                  <a:lnTo>
                    <a:pt x="983" y="8974"/>
                  </a:lnTo>
                  <a:lnTo>
                    <a:pt x="988" y="8974"/>
                  </a:lnTo>
                  <a:lnTo>
                    <a:pt x="993" y="8974"/>
                  </a:lnTo>
                  <a:lnTo>
                    <a:pt x="998" y="8974"/>
                  </a:lnTo>
                  <a:lnTo>
                    <a:pt x="1003" y="8974"/>
                  </a:lnTo>
                  <a:lnTo>
                    <a:pt x="1008" y="8975"/>
                  </a:lnTo>
                  <a:lnTo>
                    <a:pt x="1013" y="8975"/>
                  </a:lnTo>
                  <a:lnTo>
                    <a:pt x="1018" y="8975"/>
                  </a:lnTo>
                  <a:lnTo>
                    <a:pt x="1024" y="8975"/>
                  </a:lnTo>
                  <a:lnTo>
                    <a:pt x="1029" y="8975"/>
                  </a:lnTo>
                  <a:lnTo>
                    <a:pt x="1034" y="8974"/>
                  </a:lnTo>
                  <a:lnTo>
                    <a:pt x="1039" y="8974"/>
                  </a:lnTo>
                  <a:lnTo>
                    <a:pt x="1044" y="8975"/>
                  </a:lnTo>
                  <a:lnTo>
                    <a:pt x="1049" y="8975"/>
                  </a:lnTo>
                  <a:lnTo>
                    <a:pt x="1054" y="8975"/>
                  </a:lnTo>
                  <a:lnTo>
                    <a:pt x="1059" y="8975"/>
                  </a:lnTo>
                  <a:lnTo>
                    <a:pt x="1064" y="8975"/>
                  </a:lnTo>
                  <a:lnTo>
                    <a:pt x="1069" y="8975"/>
                  </a:lnTo>
                  <a:lnTo>
                    <a:pt x="1074" y="8975"/>
                  </a:lnTo>
                  <a:lnTo>
                    <a:pt x="1079" y="8975"/>
                  </a:lnTo>
                  <a:lnTo>
                    <a:pt x="1084" y="8975"/>
                  </a:lnTo>
                  <a:lnTo>
                    <a:pt x="1089" y="8975"/>
                  </a:lnTo>
                  <a:lnTo>
                    <a:pt x="1095" y="8976"/>
                  </a:lnTo>
                  <a:lnTo>
                    <a:pt x="1100" y="8976"/>
                  </a:lnTo>
                  <a:lnTo>
                    <a:pt x="1105" y="8975"/>
                  </a:lnTo>
                  <a:lnTo>
                    <a:pt x="1110" y="8976"/>
                  </a:lnTo>
                  <a:lnTo>
                    <a:pt x="1115" y="8976"/>
                  </a:lnTo>
                  <a:lnTo>
                    <a:pt x="1120" y="8976"/>
                  </a:lnTo>
                  <a:lnTo>
                    <a:pt x="1125" y="8976"/>
                  </a:lnTo>
                  <a:lnTo>
                    <a:pt x="1130" y="8976"/>
                  </a:lnTo>
                  <a:lnTo>
                    <a:pt x="1135" y="8976"/>
                  </a:lnTo>
                  <a:lnTo>
                    <a:pt x="1140" y="8976"/>
                  </a:lnTo>
                  <a:lnTo>
                    <a:pt x="1145" y="8975"/>
                  </a:lnTo>
                  <a:lnTo>
                    <a:pt x="1150" y="8975"/>
                  </a:lnTo>
                  <a:lnTo>
                    <a:pt x="1155" y="8975"/>
                  </a:lnTo>
                  <a:lnTo>
                    <a:pt x="1160" y="8975"/>
                  </a:lnTo>
                  <a:lnTo>
                    <a:pt x="1165" y="8975"/>
                  </a:lnTo>
                  <a:lnTo>
                    <a:pt x="1171" y="8974"/>
                  </a:lnTo>
                  <a:lnTo>
                    <a:pt x="1176" y="8974"/>
                  </a:lnTo>
                  <a:lnTo>
                    <a:pt x="1181" y="8974"/>
                  </a:lnTo>
                  <a:lnTo>
                    <a:pt x="1186" y="8974"/>
                  </a:lnTo>
                  <a:lnTo>
                    <a:pt x="1191" y="8974"/>
                  </a:lnTo>
                  <a:lnTo>
                    <a:pt x="1196" y="8974"/>
                  </a:lnTo>
                  <a:lnTo>
                    <a:pt x="1201" y="8973"/>
                  </a:lnTo>
                  <a:lnTo>
                    <a:pt x="1206" y="8973"/>
                  </a:lnTo>
                  <a:lnTo>
                    <a:pt x="1211" y="8973"/>
                  </a:lnTo>
                  <a:lnTo>
                    <a:pt x="1216" y="8973"/>
                  </a:lnTo>
                  <a:lnTo>
                    <a:pt x="1221" y="8973"/>
                  </a:lnTo>
                  <a:lnTo>
                    <a:pt x="1226" y="8973"/>
                  </a:lnTo>
                  <a:lnTo>
                    <a:pt x="1231" y="8973"/>
                  </a:lnTo>
                  <a:lnTo>
                    <a:pt x="1236" y="8973"/>
                  </a:lnTo>
                  <a:lnTo>
                    <a:pt x="1242" y="8973"/>
                  </a:lnTo>
                  <a:lnTo>
                    <a:pt x="1247" y="8972"/>
                  </a:lnTo>
                  <a:lnTo>
                    <a:pt x="1252" y="8972"/>
                  </a:lnTo>
                  <a:lnTo>
                    <a:pt x="1257" y="8972"/>
                  </a:lnTo>
                  <a:lnTo>
                    <a:pt x="1262" y="8972"/>
                  </a:lnTo>
                  <a:lnTo>
                    <a:pt x="1267" y="8973"/>
                  </a:lnTo>
                  <a:lnTo>
                    <a:pt x="1272" y="8973"/>
                  </a:lnTo>
                  <a:lnTo>
                    <a:pt x="1277" y="8973"/>
                  </a:lnTo>
                  <a:lnTo>
                    <a:pt x="1282" y="8973"/>
                  </a:lnTo>
                  <a:lnTo>
                    <a:pt x="1287" y="8973"/>
                  </a:lnTo>
                  <a:lnTo>
                    <a:pt x="1292" y="8973"/>
                  </a:lnTo>
                  <a:lnTo>
                    <a:pt x="1297" y="8973"/>
                  </a:lnTo>
                  <a:lnTo>
                    <a:pt x="1302" y="8973"/>
                  </a:lnTo>
                  <a:lnTo>
                    <a:pt x="1307" y="8973"/>
                  </a:lnTo>
                  <a:lnTo>
                    <a:pt x="1312" y="8973"/>
                  </a:lnTo>
                  <a:lnTo>
                    <a:pt x="1318" y="8973"/>
                  </a:lnTo>
                  <a:lnTo>
                    <a:pt x="1323" y="8974"/>
                  </a:lnTo>
                  <a:lnTo>
                    <a:pt x="1328" y="8974"/>
                  </a:lnTo>
                  <a:lnTo>
                    <a:pt x="1333" y="8974"/>
                  </a:lnTo>
                  <a:lnTo>
                    <a:pt x="1338" y="8974"/>
                  </a:lnTo>
                  <a:lnTo>
                    <a:pt x="1343" y="8974"/>
                  </a:lnTo>
                  <a:lnTo>
                    <a:pt x="1348" y="8974"/>
                  </a:lnTo>
                  <a:lnTo>
                    <a:pt x="1353" y="8973"/>
                  </a:lnTo>
                  <a:lnTo>
                    <a:pt x="1358" y="8973"/>
                  </a:lnTo>
                  <a:lnTo>
                    <a:pt x="1363" y="8973"/>
                  </a:lnTo>
                  <a:lnTo>
                    <a:pt x="1368" y="8973"/>
                  </a:lnTo>
                  <a:lnTo>
                    <a:pt x="1373" y="8973"/>
                  </a:lnTo>
                  <a:lnTo>
                    <a:pt x="1378" y="8972"/>
                  </a:lnTo>
                  <a:lnTo>
                    <a:pt x="1383" y="8972"/>
                  </a:lnTo>
                  <a:lnTo>
                    <a:pt x="1389" y="8972"/>
                  </a:lnTo>
                  <a:lnTo>
                    <a:pt x="1394" y="8972"/>
                  </a:lnTo>
                  <a:lnTo>
                    <a:pt x="1399" y="8972"/>
                  </a:lnTo>
                  <a:lnTo>
                    <a:pt x="1404" y="8972"/>
                  </a:lnTo>
                  <a:lnTo>
                    <a:pt x="1409" y="8972"/>
                  </a:lnTo>
                  <a:lnTo>
                    <a:pt x="1414" y="8971"/>
                  </a:lnTo>
                  <a:lnTo>
                    <a:pt x="1419" y="8971"/>
                  </a:lnTo>
                  <a:lnTo>
                    <a:pt x="1424" y="8971"/>
                  </a:lnTo>
                  <a:lnTo>
                    <a:pt x="1429" y="8971"/>
                  </a:lnTo>
                  <a:lnTo>
                    <a:pt x="1434" y="8971"/>
                  </a:lnTo>
                  <a:lnTo>
                    <a:pt x="1439" y="8970"/>
                  </a:lnTo>
                  <a:lnTo>
                    <a:pt x="1444" y="8971"/>
                  </a:lnTo>
                  <a:lnTo>
                    <a:pt x="1449" y="8971"/>
                  </a:lnTo>
                  <a:lnTo>
                    <a:pt x="1454" y="8970"/>
                  </a:lnTo>
                  <a:lnTo>
                    <a:pt x="1460" y="8970"/>
                  </a:lnTo>
                  <a:lnTo>
                    <a:pt x="1465" y="8971"/>
                  </a:lnTo>
                  <a:lnTo>
                    <a:pt x="1470" y="8971"/>
                  </a:lnTo>
                  <a:lnTo>
                    <a:pt x="1475" y="8971"/>
                  </a:lnTo>
                  <a:lnTo>
                    <a:pt x="1480" y="8971"/>
                  </a:lnTo>
                  <a:lnTo>
                    <a:pt x="1485" y="8971"/>
                  </a:lnTo>
                  <a:lnTo>
                    <a:pt x="1490" y="8971"/>
                  </a:lnTo>
                  <a:lnTo>
                    <a:pt x="1495" y="8972"/>
                  </a:lnTo>
                  <a:lnTo>
                    <a:pt x="1500" y="8972"/>
                  </a:lnTo>
                  <a:lnTo>
                    <a:pt x="1505" y="8972"/>
                  </a:lnTo>
                  <a:lnTo>
                    <a:pt x="1510" y="8973"/>
                  </a:lnTo>
                  <a:lnTo>
                    <a:pt x="1515" y="8973"/>
                  </a:lnTo>
                  <a:lnTo>
                    <a:pt x="1520" y="8973"/>
                  </a:lnTo>
                  <a:lnTo>
                    <a:pt x="1525" y="8973"/>
                  </a:lnTo>
                  <a:lnTo>
                    <a:pt x="1530" y="8973"/>
                  </a:lnTo>
                  <a:lnTo>
                    <a:pt x="1536" y="8974"/>
                  </a:lnTo>
                  <a:lnTo>
                    <a:pt x="1541" y="8974"/>
                  </a:lnTo>
                  <a:lnTo>
                    <a:pt x="1546" y="8974"/>
                  </a:lnTo>
                  <a:lnTo>
                    <a:pt x="1551" y="8974"/>
                  </a:lnTo>
                  <a:lnTo>
                    <a:pt x="1556" y="8974"/>
                  </a:lnTo>
                  <a:lnTo>
                    <a:pt x="1561" y="8974"/>
                  </a:lnTo>
                  <a:lnTo>
                    <a:pt x="1566" y="8974"/>
                  </a:lnTo>
                  <a:lnTo>
                    <a:pt x="1571" y="8974"/>
                  </a:lnTo>
                  <a:lnTo>
                    <a:pt x="1576" y="8975"/>
                  </a:lnTo>
                  <a:lnTo>
                    <a:pt x="1581" y="8974"/>
                  </a:lnTo>
                  <a:lnTo>
                    <a:pt x="1586" y="8974"/>
                  </a:lnTo>
                  <a:lnTo>
                    <a:pt x="1591" y="8974"/>
                  </a:lnTo>
                  <a:lnTo>
                    <a:pt x="1596" y="8974"/>
                  </a:lnTo>
                  <a:lnTo>
                    <a:pt x="1601" y="8974"/>
                  </a:lnTo>
                  <a:lnTo>
                    <a:pt x="1607" y="8975"/>
                  </a:lnTo>
                  <a:lnTo>
                    <a:pt x="1612" y="8975"/>
                  </a:lnTo>
                  <a:lnTo>
                    <a:pt x="1617" y="8975"/>
                  </a:lnTo>
                  <a:lnTo>
                    <a:pt x="1622" y="8975"/>
                  </a:lnTo>
                  <a:lnTo>
                    <a:pt x="1627" y="8975"/>
                  </a:lnTo>
                  <a:lnTo>
                    <a:pt x="1632" y="8974"/>
                  </a:lnTo>
                  <a:lnTo>
                    <a:pt x="1637" y="8974"/>
                  </a:lnTo>
                  <a:lnTo>
                    <a:pt x="1642" y="8974"/>
                  </a:lnTo>
                  <a:lnTo>
                    <a:pt x="1647" y="8974"/>
                  </a:lnTo>
                  <a:lnTo>
                    <a:pt x="1652" y="8974"/>
                  </a:lnTo>
                  <a:lnTo>
                    <a:pt x="1657" y="8974"/>
                  </a:lnTo>
                  <a:lnTo>
                    <a:pt x="1662" y="8974"/>
                  </a:lnTo>
                  <a:lnTo>
                    <a:pt x="1667" y="8975"/>
                  </a:lnTo>
                  <a:lnTo>
                    <a:pt x="1672" y="8974"/>
                  </a:lnTo>
                  <a:lnTo>
                    <a:pt x="1677" y="8975"/>
                  </a:lnTo>
                  <a:lnTo>
                    <a:pt x="1683" y="8975"/>
                  </a:lnTo>
                  <a:lnTo>
                    <a:pt x="1688" y="8975"/>
                  </a:lnTo>
                  <a:lnTo>
                    <a:pt x="1693" y="8975"/>
                  </a:lnTo>
                  <a:lnTo>
                    <a:pt x="1698" y="8975"/>
                  </a:lnTo>
                  <a:lnTo>
                    <a:pt x="1703" y="8974"/>
                  </a:lnTo>
                  <a:lnTo>
                    <a:pt x="1708" y="8974"/>
                  </a:lnTo>
                  <a:lnTo>
                    <a:pt x="1713" y="8974"/>
                  </a:lnTo>
                  <a:lnTo>
                    <a:pt x="1718" y="8974"/>
                  </a:lnTo>
                  <a:lnTo>
                    <a:pt x="1723" y="8974"/>
                  </a:lnTo>
                  <a:lnTo>
                    <a:pt x="1728" y="8974"/>
                  </a:lnTo>
                  <a:lnTo>
                    <a:pt x="1733" y="8974"/>
                  </a:lnTo>
                  <a:lnTo>
                    <a:pt x="1738" y="8974"/>
                  </a:lnTo>
                  <a:lnTo>
                    <a:pt x="1743" y="8974"/>
                  </a:lnTo>
                  <a:lnTo>
                    <a:pt x="1748" y="8975"/>
                  </a:lnTo>
                  <a:lnTo>
                    <a:pt x="1754" y="8974"/>
                  </a:lnTo>
                  <a:lnTo>
                    <a:pt x="1759" y="8974"/>
                  </a:lnTo>
                  <a:lnTo>
                    <a:pt x="1764" y="8975"/>
                  </a:lnTo>
                  <a:lnTo>
                    <a:pt x="1769" y="8975"/>
                  </a:lnTo>
                  <a:lnTo>
                    <a:pt x="1774" y="8975"/>
                  </a:lnTo>
                  <a:lnTo>
                    <a:pt x="1779" y="8975"/>
                  </a:lnTo>
                  <a:lnTo>
                    <a:pt x="1784" y="8975"/>
                  </a:lnTo>
                  <a:lnTo>
                    <a:pt x="1789" y="8975"/>
                  </a:lnTo>
                  <a:lnTo>
                    <a:pt x="1794" y="8976"/>
                  </a:lnTo>
                  <a:lnTo>
                    <a:pt x="1799" y="8975"/>
                  </a:lnTo>
                  <a:lnTo>
                    <a:pt x="1804" y="8975"/>
                  </a:lnTo>
                  <a:lnTo>
                    <a:pt x="1809" y="8975"/>
                  </a:lnTo>
                  <a:lnTo>
                    <a:pt x="1814" y="8975"/>
                  </a:lnTo>
                  <a:lnTo>
                    <a:pt x="1819" y="8975"/>
                  </a:lnTo>
                  <a:lnTo>
                    <a:pt x="1825" y="8975"/>
                  </a:lnTo>
                  <a:lnTo>
                    <a:pt x="1830" y="8975"/>
                  </a:lnTo>
                  <a:lnTo>
                    <a:pt x="1835" y="8975"/>
                  </a:lnTo>
                  <a:lnTo>
                    <a:pt x="1840" y="8975"/>
                  </a:lnTo>
                  <a:lnTo>
                    <a:pt x="1845" y="8975"/>
                  </a:lnTo>
                  <a:lnTo>
                    <a:pt x="1850" y="8975"/>
                  </a:lnTo>
                  <a:lnTo>
                    <a:pt x="1855" y="8975"/>
                  </a:lnTo>
                  <a:lnTo>
                    <a:pt x="1860" y="8975"/>
                  </a:lnTo>
                  <a:lnTo>
                    <a:pt x="1865" y="8975"/>
                  </a:lnTo>
                  <a:lnTo>
                    <a:pt x="1870" y="8975"/>
                  </a:lnTo>
                  <a:lnTo>
                    <a:pt x="1875" y="8975"/>
                  </a:lnTo>
                  <a:lnTo>
                    <a:pt x="1880" y="8975"/>
                  </a:lnTo>
                  <a:lnTo>
                    <a:pt x="1885" y="8975"/>
                  </a:lnTo>
                  <a:lnTo>
                    <a:pt x="1890" y="8975"/>
                  </a:lnTo>
                  <a:lnTo>
                    <a:pt x="1895" y="8974"/>
                  </a:lnTo>
                  <a:lnTo>
                    <a:pt x="1901" y="8975"/>
                  </a:lnTo>
                  <a:lnTo>
                    <a:pt x="1906" y="8975"/>
                  </a:lnTo>
                  <a:lnTo>
                    <a:pt x="1911" y="8975"/>
                  </a:lnTo>
                  <a:lnTo>
                    <a:pt x="1916" y="8976"/>
                  </a:lnTo>
                  <a:lnTo>
                    <a:pt x="1921" y="8975"/>
                  </a:lnTo>
                  <a:lnTo>
                    <a:pt x="1926" y="8975"/>
                  </a:lnTo>
                  <a:lnTo>
                    <a:pt x="1931" y="8975"/>
                  </a:lnTo>
                  <a:lnTo>
                    <a:pt x="1936" y="8975"/>
                  </a:lnTo>
                  <a:lnTo>
                    <a:pt x="1941" y="8975"/>
                  </a:lnTo>
                  <a:lnTo>
                    <a:pt x="1946" y="8975"/>
                  </a:lnTo>
                  <a:lnTo>
                    <a:pt x="1951" y="8975"/>
                  </a:lnTo>
                  <a:lnTo>
                    <a:pt x="1956" y="8975"/>
                  </a:lnTo>
                  <a:lnTo>
                    <a:pt x="1961" y="8975"/>
                  </a:lnTo>
                  <a:lnTo>
                    <a:pt x="1966" y="8975"/>
                  </a:lnTo>
                  <a:lnTo>
                    <a:pt x="1972" y="8975"/>
                  </a:lnTo>
                  <a:lnTo>
                    <a:pt x="1977" y="8975"/>
                  </a:lnTo>
                  <a:lnTo>
                    <a:pt x="1982" y="8974"/>
                  </a:lnTo>
                  <a:lnTo>
                    <a:pt x="1987" y="8974"/>
                  </a:lnTo>
                  <a:lnTo>
                    <a:pt x="1992" y="8975"/>
                  </a:lnTo>
                  <a:lnTo>
                    <a:pt x="1997" y="8975"/>
                  </a:lnTo>
                  <a:lnTo>
                    <a:pt x="2002" y="8976"/>
                  </a:lnTo>
                  <a:lnTo>
                    <a:pt x="2007" y="8976"/>
                  </a:lnTo>
                  <a:lnTo>
                    <a:pt x="2012" y="8975"/>
                  </a:lnTo>
                  <a:lnTo>
                    <a:pt x="2017" y="8975"/>
                  </a:lnTo>
                  <a:lnTo>
                    <a:pt x="2022" y="8976"/>
                  </a:lnTo>
                  <a:lnTo>
                    <a:pt x="2027" y="8976"/>
                  </a:lnTo>
                  <a:lnTo>
                    <a:pt x="2032" y="8977"/>
                  </a:lnTo>
                  <a:lnTo>
                    <a:pt x="2037" y="8976"/>
                  </a:lnTo>
                  <a:lnTo>
                    <a:pt x="2042" y="8976"/>
                  </a:lnTo>
                  <a:lnTo>
                    <a:pt x="2048" y="8976"/>
                  </a:lnTo>
                  <a:lnTo>
                    <a:pt x="2053" y="8976"/>
                  </a:lnTo>
                  <a:lnTo>
                    <a:pt x="2058" y="8976"/>
                  </a:lnTo>
                  <a:lnTo>
                    <a:pt x="2063" y="8976"/>
                  </a:lnTo>
                  <a:lnTo>
                    <a:pt x="2068" y="8976"/>
                  </a:lnTo>
                  <a:lnTo>
                    <a:pt x="2073" y="8976"/>
                  </a:lnTo>
                  <a:lnTo>
                    <a:pt x="2078" y="8975"/>
                  </a:lnTo>
                  <a:lnTo>
                    <a:pt x="2083" y="8975"/>
                  </a:lnTo>
                  <a:lnTo>
                    <a:pt x="2088" y="8975"/>
                  </a:lnTo>
                  <a:lnTo>
                    <a:pt x="2093" y="8975"/>
                  </a:lnTo>
                  <a:lnTo>
                    <a:pt x="2098" y="8975"/>
                  </a:lnTo>
                  <a:lnTo>
                    <a:pt x="2103" y="8975"/>
                  </a:lnTo>
                  <a:lnTo>
                    <a:pt x="2108" y="8975"/>
                  </a:lnTo>
                  <a:lnTo>
                    <a:pt x="2113" y="8975"/>
                  </a:lnTo>
                  <a:lnTo>
                    <a:pt x="2119" y="8975"/>
                  </a:lnTo>
                  <a:lnTo>
                    <a:pt x="2124" y="8975"/>
                  </a:lnTo>
                  <a:lnTo>
                    <a:pt x="2129" y="8975"/>
                  </a:lnTo>
                  <a:lnTo>
                    <a:pt x="2134" y="8975"/>
                  </a:lnTo>
                  <a:lnTo>
                    <a:pt x="2139" y="8975"/>
                  </a:lnTo>
                  <a:lnTo>
                    <a:pt x="2144" y="8975"/>
                  </a:lnTo>
                  <a:lnTo>
                    <a:pt x="2149" y="8975"/>
                  </a:lnTo>
                  <a:lnTo>
                    <a:pt x="2154" y="8975"/>
                  </a:lnTo>
                  <a:lnTo>
                    <a:pt x="2159" y="8975"/>
                  </a:lnTo>
                  <a:lnTo>
                    <a:pt x="2164" y="8975"/>
                  </a:lnTo>
                  <a:lnTo>
                    <a:pt x="2169" y="8975"/>
                  </a:lnTo>
                  <a:lnTo>
                    <a:pt x="2174" y="8974"/>
                  </a:lnTo>
                  <a:lnTo>
                    <a:pt x="2179" y="8975"/>
                  </a:lnTo>
                  <a:lnTo>
                    <a:pt x="2184" y="8974"/>
                  </a:lnTo>
                  <a:lnTo>
                    <a:pt x="2190" y="8974"/>
                  </a:lnTo>
                  <a:lnTo>
                    <a:pt x="2195" y="8974"/>
                  </a:lnTo>
                  <a:lnTo>
                    <a:pt x="2200" y="8974"/>
                  </a:lnTo>
                  <a:lnTo>
                    <a:pt x="2205" y="8975"/>
                  </a:lnTo>
                  <a:lnTo>
                    <a:pt x="2210" y="8975"/>
                  </a:lnTo>
                  <a:lnTo>
                    <a:pt x="2215" y="8975"/>
                  </a:lnTo>
                  <a:lnTo>
                    <a:pt x="2220" y="8975"/>
                  </a:lnTo>
                  <a:lnTo>
                    <a:pt x="2225" y="8975"/>
                  </a:lnTo>
                  <a:lnTo>
                    <a:pt x="2230" y="8975"/>
                  </a:lnTo>
                  <a:lnTo>
                    <a:pt x="2235" y="8975"/>
                  </a:lnTo>
                  <a:lnTo>
                    <a:pt x="2240" y="8975"/>
                  </a:lnTo>
                  <a:lnTo>
                    <a:pt x="2245" y="8975"/>
                  </a:lnTo>
                  <a:lnTo>
                    <a:pt x="2250" y="8975"/>
                  </a:lnTo>
                  <a:lnTo>
                    <a:pt x="2255" y="8975"/>
                  </a:lnTo>
                  <a:lnTo>
                    <a:pt x="2260" y="8975"/>
                  </a:lnTo>
                  <a:lnTo>
                    <a:pt x="2266" y="8975"/>
                  </a:lnTo>
                  <a:lnTo>
                    <a:pt x="2271" y="8975"/>
                  </a:lnTo>
                  <a:lnTo>
                    <a:pt x="2276" y="8976"/>
                  </a:lnTo>
                  <a:lnTo>
                    <a:pt x="2281" y="8976"/>
                  </a:lnTo>
                  <a:lnTo>
                    <a:pt x="2286" y="8976"/>
                  </a:lnTo>
                  <a:lnTo>
                    <a:pt x="2291" y="8976"/>
                  </a:lnTo>
                  <a:lnTo>
                    <a:pt x="2296" y="8976"/>
                  </a:lnTo>
                  <a:lnTo>
                    <a:pt x="2301" y="8976"/>
                  </a:lnTo>
                  <a:lnTo>
                    <a:pt x="2306" y="8975"/>
                  </a:lnTo>
                  <a:lnTo>
                    <a:pt x="2311" y="8975"/>
                  </a:lnTo>
                  <a:lnTo>
                    <a:pt x="2316" y="8975"/>
                  </a:lnTo>
                  <a:lnTo>
                    <a:pt x="2321" y="8974"/>
                  </a:lnTo>
                  <a:lnTo>
                    <a:pt x="2326" y="8974"/>
                  </a:lnTo>
                  <a:lnTo>
                    <a:pt x="2331" y="8974"/>
                  </a:lnTo>
                  <a:lnTo>
                    <a:pt x="2337" y="8974"/>
                  </a:lnTo>
                  <a:lnTo>
                    <a:pt x="2342" y="8974"/>
                  </a:lnTo>
                  <a:lnTo>
                    <a:pt x="2347" y="8974"/>
                  </a:lnTo>
                  <a:lnTo>
                    <a:pt x="2352" y="8975"/>
                  </a:lnTo>
                  <a:lnTo>
                    <a:pt x="2357" y="8975"/>
                  </a:lnTo>
                  <a:lnTo>
                    <a:pt x="2362" y="8975"/>
                  </a:lnTo>
                  <a:lnTo>
                    <a:pt x="2367" y="8974"/>
                  </a:lnTo>
                  <a:lnTo>
                    <a:pt x="2372" y="8975"/>
                  </a:lnTo>
                  <a:lnTo>
                    <a:pt x="2377" y="8974"/>
                  </a:lnTo>
                  <a:lnTo>
                    <a:pt x="2382" y="8974"/>
                  </a:lnTo>
                  <a:lnTo>
                    <a:pt x="2387" y="8974"/>
                  </a:lnTo>
                  <a:lnTo>
                    <a:pt x="2392" y="8973"/>
                  </a:lnTo>
                  <a:lnTo>
                    <a:pt x="2397" y="8973"/>
                  </a:lnTo>
                  <a:lnTo>
                    <a:pt x="2402" y="8972"/>
                  </a:lnTo>
                  <a:lnTo>
                    <a:pt x="2407" y="8972"/>
                  </a:lnTo>
                  <a:lnTo>
                    <a:pt x="2413" y="8972"/>
                  </a:lnTo>
                  <a:lnTo>
                    <a:pt x="2418" y="8972"/>
                  </a:lnTo>
                  <a:lnTo>
                    <a:pt x="2423" y="8972"/>
                  </a:lnTo>
                  <a:lnTo>
                    <a:pt x="2428" y="8971"/>
                  </a:lnTo>
                  <a:lnTo>
                    <a:pt x="2433" y="8971"/>
                  </a:lnTo>
                  <a:lnTo>
                    <a:pt x="2438" y="8971"/>
                  </a:lnTo>
                  <a:lnTo>
                    <a:pt x="2443" y="8971"/>
                  </a:lnTo>
                  <a:lnTo>
                    <a:pt x="2448" y="8970"/>
                  </a:lnTo>
                  <a:lnTo>
                    <a:pt x="2453" y="8970"/>
                  </a:lnTo>
                  <a:lnTo>
                    <a:pt x="2458" y="8970"/>
                  </a:lnTo>
                  <a:lnTo>
                    <a:pt x="2463" y="8971"/>
                  </a:lnTo>
                  <a:lnTo>
                    <a:pt x="2468" y="8970"/>
                  </a:lnTo>
                  <a:lnTo>
                    <a:pt x="2473" y="8970"/>
                  </a:lnTo>
                  <a:lnTo>
                    <a:pt x="2478" y="8969"/>
                  </a:lnTo>
                  <a:lnTo>
                    <a:pt x="2484" y="8969"/>
                  </a:lnTo>
                  <a:lnTo>
                    <a:pt x="2489" y="8969"/>
                  </a:lnTo>
                  <a:lnTo>
                    <a:pt x="2494" y="8969"/>
                  </a:lnTo>
                  <a:lnTo>
                    <a:pt x="2499" y="8969"/>
                  </a:lnTo>
                  <a:lnTo>
                    <a:pt x="2504" y="8969"/>
                  </a:lnTo>
                  <a:lnTo>
                    <a:pt x="2509" y="8969"/>
                  </a:lnTo>
                  <a:lnTo>
                    <a:pt x="2514" y="8968"/>
                  </a:lnTo>
                  <a:lnTo>
                    <a:pt x="2519" y="8968"/>
                  </a:lnTo>
                  <a:lnTo>
                    <a:pt x="2524" y="8968"/>
                  </a:lnTo>
                  <a:lnTo>
                    <a:pt x="2529" y="8969"/>
                  </a:lnTo>
                  <a:lnTo>
                    <a:pt x="2534" y="8968"/>
                  </a:lnTo>
                  <a:lnTo>
                    <a:pt x="2539" y="8968"/>
                  </a:lnTo>
                  <a:lnTo>
                    <a:pt x="2544" y="8969"/>
                  </a:lnTo>
                  <a:lnTo>
                    <a:pt x="2549" y="8968"/>
                  </a:lnTo>
                  <a:lnTo>
                    <a:pt x="2555" y="8968"/>
                  </a:lnTo>
                  <a:lnTo>
                    <a:pt x="2560" y="8967"/>
                  </a:lnTo>
                  <a:lnTo>
                    <a:pt x="2565" y="8967"/>
                  </a:lnTo>
                  <a:lnTo>
                    <a:pt x="2570" y="8967"/>
                  </a:lnTo>
                  <a:lnTo>
                    <a:pt x="2575" y="8967"/>
                  </a:lnTo>
                  <a:lnTo>
                    <a:pt x="2580" y="8967"/>
                  </a:lnTo>
                  <a:lnTo>
                    <a:pt x="2585" y="8967"/>
                  </a:lnTo>
                  <a:lnTo>
                    <a:pt x="2590" y="8967"/>
                  </a:lnTo>
                  <a:lnTo>
                    <a:pt x="2595" y="8966"/>
                  </a:lnTo>
                  <a:lnTo>
                    <a:pt x="2600" y="8966"/>
                  </a:lnTo>
                  <a:lnTo>
                    <a:pt x="2605" y="8966"/>
                  </a:lnTo>
                  <a:lnTo>
                    <a:pt x="2610" y="8965"/>
                  </a:lnTo>
                  <a:lnTo>
                    <a:pt x="2615" y="8965"/>
                  </a:lnTo>
                  <a:lnTo>
                    <a:pt x="2620" y="8965"/>
                  </a:lnTo>
                  <a:lnTo>
                    <a:pt x="2625" y="8965"/>
                  </a:lnTo>
                  <a:lnTo>
                    <a:pt x="2631" y="8964"/>
                  </a:lnTo>
                  <a:lnTo>
                    <a:pt x="2636" y="8964"/>
                  </a:lnTo>
                  <a:lnTo>
                    <a:pt x="2641" y="8963"/>
                  </a:lnTo>
                  <a:lnTo>
                    <a:pt x="2646" y="8963"/>
                  </a:lnTo>
                  <a:lnTo>
                    <a:pt x="2651" y="8962"/>
                  </a:lnTo>
                  <a:lnTo>
                    <a:pt x="2656" y="8962"/>
                  </a:lnTo>
                  <a:lnTo>
                    <a:pt x="2661" y="8961"/>
                  </a:lnTo>
                  <a:lnTo>
                    <a:pt x="2666" y="8960"/>
                  </a:lnTo>
                  <a:lnTo>
                    <a:pt x="2671" y="8959"/>
                  </a:lnTo>
                  <a:lnTo>
                    <a:pt x="2676" y="8959"/>
                  </a:lnTo>
                  <a:lnTo>
                    <a:pt x="2681" y="8958"/>
                  </a:lnTo>
                  <a:lnTo>
                    <a:pt x="2686" y="8958"/>
                  </a:lnTo>
                  <a:lnTo>
                    <a:pt x="2691" y="8957"/>
                  </a:lnTo>
                  <a:lnTo>
                    <a:pt x="2696" y="8956"/>
                  </a:lnTo>
                  <a:lnTo>
                    <a:pt x="2702" y="8956"/>
                  </a:lnTo>
                  <a:lnTo>
                    <a:pt x="2707" y="8955"/>
                  </a:lnTo>
                  <a:lnTo>
                    <a:pt x="2712" y="8954"/>
                  </a:lnTo>
                  <a:lnTo>
                    <a:pt x="2717" y="8954"/>
                  </a:lnTo>
                  <a:lnTo>
                    <a:pt x="2722" y="8953"/>
                  </a:lnTo>
                  <a:lnTo>
                    <a:pt x="2727" y="8952"/>
                  </a:lnTo>
                  <a:lnTo>
                    <a:pt x="2732" y="8952"/>
                  </a:lnTo>
                  <a:lnTo>
                    <a:pt x="2737" y="8952"/>
                  </a:lnTo>
                  <a:lnTo>
                    <a:pt x="2742" y="8951"/>
                  </a:lnTo>
                  <a:lnTo>
                    <a:pt x="2747" y="8950"/>
                  </a:lnTo>
                  <a:lnTo>
                    <a:pt x="2752" y="8950"/>
                  </a:lnTo>
                  <a:lnTo>
                    <a:pt x="2757" y="8950"/>
                  </a:lnTo>
                  <a:lnTo>
                    <a:pt x="2762" y="8949"/>
                  </a:lnTo>
                  <a:lnTo>
                    <a:pt x="2767" y="8949"/>
                  </a:lnTo>
                  <a:lnTo>
                    <a:pt x="2773" y="8949"/>
                  </a:lnTo>
                  <a:lnTo>
                    <a:pt x="2778" y="8949"/>
                  </a:lnTo>
                  <a:lnTo>
                    <a:pt x="2783" y="8949"/>
                  </a:lnTo>
                  <a:lnTo>
                    <a:pt x="2788" y="8949"/>
                  </a:lnTo>
                  <a:lnTo>
                    <a:pt x="2793" y="8949"/>
                  </a:lnTo>
                  <a:lnTo>
                    <a:pt x="2798" y="8948"/>
                  </a:lnTo>
                  <a:lnTo>
                    <a:pt x="2803" y="8949"/>
                  </a:lnTo>
                  <a:lnTo>
                    <a:pt x="2808" y="8949"/>
                  </a:lnTo>
                  <a:lnTo>
                    <a:pt x="2813" y="8950"/>
                  </a:lnTo>
                  <a:lnTo>
                    <a:pt x="2818" y="8950"/>
                  </a:lnTo>
                  <a:lnTo>
                    <a:pt x="2823" y="8951"/>
                  </a:lnTo>
                  <a:lnTo>
                    <a:pt x="2828" y="8951"/>
                  </a:lnTo>
                  <a:lnTo>
                    <a:pt x="2833" y="8951"/>
                  </a:lnTo>
                  <a:lnTo>
                    <a:pt x="2838" y="8952"/>
                  </a:lnTo>
                  <a:lnTo>
                    <a:pt x="2843" y="8953"/>
                  </a:lnTo>
                  <a:lnTo>
                    <a:pt x="2849" y="8953"/>
                  </a:lnTo>
                  <a:lnTo>
                    <a:pt x="2854" y="8953"/>
                  </a:lnTo>
                  <a:lnTo>
                    <a:pt x="2859" y="8954"/>
                  </a:lnTo>
                  <a:lnTo>
                    <a:pt x="2864" y="8954"/>
                  </a:lnTo>
                  <a:lnTo>
                    <a:pt x="2869" y="8956"/>
                  </a:lnTo>
                  <a:lnTo>
                    <a:pt x="2874" y="8957"/>
                  </a:lnTo>
                  <a:lnTo>
                    <a:pt x="2879" y="8957"/>
                  </a:lnTo>
                  <a:lnTo>
                    <a:pt x="2884" y="8957"/>
                  </a:lnTo>
                  <a:lnTo>
                    <a:pt x="2889" y="8958"/>
                  </a:lnTo>
                  <a:lnTo>
                    <a:pt x="2894" y="8959"/>
                  </a:lnTo>
                  <a:lnTo>
                    <a:pt x="2899" y="8959"/>
                  </a:lnTo>
                  <a:lnTo>
                    <a:pt x="2904" y="8960"/>
                  </a:lnTo>
                  <a:lnTo>
                    <a:pt x="2909" y="8960"/>
                  </a:lnTo>
                  <a:lnTo>
                    <a:pt x="2914" y="8960"/>
                  </a:lnTo>
                  <a:lnTo>
                    <a:pt x="2920" y="8961"/>
                  </a:lnTo>
                  <a:lnTo>
                    <a:pt x="2925" y="8961"/>
                  </a:lnTo>
                  <a:lnTo>
                    <a:pt x="2930" y="8962"/>
                  </a:lnTo>
                  <a:lnTo>
                    <a:pt x="2935" y="8963"/>
                  </a:lnTo>
                  <a:lnTo>
                    <a:pt x="2940" y="8963"/>
                  </a:lnTo>
                  <a:lnTo>
                    <a:pt x="2945" y="8964"/>
                  </a:lnTo>
                  <a:lnTo>
                    <a:pt x="2950" y="8964"/>
                  </a:lnTo>
                  <a:lnTo>
                    <a:pt x="2955" y="8964"/>
                  </a:lnTo>
                  <a:lnTo>
                    <a:pt x="2960" y="8965"/>
                  </a:lnTo>
                  <a:lnTo>
                    <a:pt x="2965" y="8965"/>
                  </a:lnTo>
                  <a:lnTo>
                    <a:pt x="2970" y="8965"/>
                  </a:lnTo>
                  <a:lnTo>
                    <a:pt x="2975" y="8966"/>
                  </a:lnTo>
                  <a:lnTo>
                    <a:pt x="2980" y="8966"/>
                  </a:lnTo>
                  <a:lnTo>
                    <a:pt x="2985" y="8967"/>
                  </a:lnTo>
                  <a:lnTo>
                    <a:pt x="2990" y="8967"/>
                  </a:lnTo>
                  <a:lnTo>
                    <a:pt x="2996" y="8967"/>
                  </a:lnTo>
                  <a:lnTo>
                    <a:pt x="3001" y="8967"/>
                  </a:lnTo>
                  <a:lnTo>
                    <a:pt x="3006" y="8967"/>
                  </a:lnTo>
                  <a:lnTo>
                    <a:pt x="3011" y="8967"/>
                  </a:lnTo>
                  <a:lnTo>
                    <a:pt x="3016" y="8967"/>
                  </a:lnTo>
                  <a:lnTo>
                    <a:pt x="3021" y="8968"/>
                  </a:lnTo>
                  <a:lnTo>
                    <a:pt x="3026" y="8968"/>
                  </a:lnTo>
                  <a:lnTo>
                    <a:pt x="3031" y="8968"/>
                  </a:lnTo>
                  <a:lnTo>
                    <a:pt x="3036" y="8968"/>
                  </a:lnTo>
                  <a:lnTo>
                    <a:pt x="3041" y="8968"/>
                  </a:lnTo>
                  <a:lnTo>
                    <a:pt x="3046" y="8967"/>
                  </a:lnTo>
                  <a:lnTo>
                    <a:pt x="3051" y="8968"/>
                  </a:lnTo>
                  <a:lnTo>
                    <a:pt x="3056" y="8968"/>
                  </a:lnTo>
                  <a:lnTo>
                    <a:pt x="3061" y="8968"/>
                  </a:lnTo>
                  <a:lnTo>
                    <a:pt x="3067" y="8968"/>
                  </a:lnTo>
                  <a:lnTo>
                    <a:pt x="3072" y="8969"/>
                  </a:lnTo>
                  <a:lnTo>
                    <a:pt x="3077" y="8969"/>
                  </a:lnTo>
                  <a:lnTo>
                    <a:pt x="3082" y="8969"/>
                  </a:lnTo>
                  <a:lnTo>
                    <a:pt x="3087" y="8969"/>
                  </a:lnTo>
                  <a:lnTo>
                    <a:pt x="3092" y="8969"/>
                  </a:lnTo>
                  <a:lnTo>
                    <a:pt x="3097" y="8969"/>
                  </a:lnTo>
                  <a:lnTo>
                    <a:pt x="3102" y="8969"/>
                  </a:lnTo>
                  <a:lnTo>
                    <a:pt x="3107" y="8970"/>
                  </a:lnTo>
                  <a:lnTo>
                    <a:pt x="3112" y="8970"/>
                  </a:lnTo>
                  <a:lnTo>
                    <a:pt x="3117" y="8970"/>
                  </a:lnTo>
                  <a:lnTo>
                    <a:pt x="3122" y="8970"/>
                  </a:lnTo>
                  <a:lnTo>
                    <a:pt x="3127" y="8970"/>
                  </a:lnTo>
                  <a:lnTo>
                    <a:pt x="3132" y="8970"/>
                  </a:lnTo>
                  <a:lnTo>
                    <a:pt x="3138" y="8970"/>
                  </a:lnTo>
                  <a:lnTo>
                    <a:pt x="3143" y="8971"/>
                  </a:lnTo>
                  <a:lnTo>
                    <a:pt x="3148" y="8971"/>
                  </a:lnTo>
                  <a:lnTo>
                    <a:pt x="3153" y="8971"/>
                  </a:lnTo>
                  <a:lnTo>
                    <a:pt x="3158" y="8970"/>
                  </a:lnTo>
                  <a:lnTo>
                    <a:pt x="3163" y="8970"/>
                  </a:lnTo>
                  <a:lnTo>
                    <a:pt x="3168" y="8970"/>
                  </a:lnTo>
                  <a:lnTo>
                    <a:pt x="3173" y="8970"/>
                  </a:lnTo>
                  <a:lnTo>
                    <a:pt x="3178" y="8970"/>
                  </a:lnTo>
                  <a:lnTo>
                    <a:pt x="3183" y="8970"/>
                  </a:lnTo>
                  <a:lnTo>
                    <a:pt x="3188" y="8971"/>
                  </a:lnTo>
                  <a:lnTo>
                    <a:pt x="3193" y="8971"/>
                  </a:lnTo>
                  <a:lnTo>
                    <a:pt x="3198" y="8971"/>
                  </a:lnTo>
                  <a:lnTo>
                    <a:pt x="3203" y="8972"/>
                  </a:lnTo>
                  <a:lnTo>
                    <a:pt x="3208" y="8972"/>
                  </a:lnTo>
                  <a:lnTo>
                    <a:pt x="3214" y="8972"/>
                  </a:lnTo>
                  <a:lnTo>
                    <a:pt x="3219" y="8972"/>
                  </a:lnTo>
                  <a:lnTo>
                    <a:pt x="3224" y="8971"/>
                  </a:lnTo>
                  <a:lnTo>
                    <a:pt x="3229" y="8971"/>
                  </a:lnTo>
                  <a:lnTo>
                    <a:pt x="3234" y="8971"/>
                  </a:lnTo>
                  <a:lnTo>
                    <a:pt x="3239" y="8972"/>
                  </a:lnTo>
                  <a:lnTo>
                    <a:pt x="3244" y="8972"/>
                  </a:lnTo>
                  <a:lnTo>
                    <a:pt x="3249" y="8972"/>
                  </a:lnTo>
                  <a:lnTo>
                    <a:pt x="3254" y="8971"/>
                  </a:lnTo>
                  <a:lnTo>
                    <a:pt x="3259" y="8972"/>
                  </a:lnTo>
                  <a:lnTo>
                    <a:pt x="3264" y="8971"/>
                  </a:lnTo>
                  <a:lnTo>
                    <a:pt x="3269" y="8972"/>
                  </a:lnTo>
                  <a:lnTo>
                    <a:pt x="3274" y="8972"/>
                  </a:lnTo>
                  <a:lnTo>
                    <a:pt x="3279" y="8972"/>
                  </a:lnTo>
                  <a:lnTo>
                    <a:pt x="3285" y="8972"/>
                  </a:lnTo>
                  <a:lnTo>
                    <a:pt x="3290" y="8971"/>
                  </a:lnTo>
                  <a:lnTo>
                    <a:pt x="3295" y="8971"/>
                  </a:lnTo>
                  <a:lnTo>
                    <a:pt x="3300" y="8971"/>
                  </a:lnTo>
                  <a:lnTo>
                    <a:pt x="3305" y="8971"/>
                  </a:lnTo>
                  <a:lnTo>
                    <a:pt x="3310" y="8971"/>
                  </a:lnTo>
                  <a:lnTo>
                    <a:pt x="3315" y="8971"/>
                  </a:lnTo>
                  <a:lnTo>
                    <a:pt x="3320" y="8971"/>
                  </a:lnTo>
                  <a:lnTo>
                    <a:pt x="3325" y="8971"/>
                  </a:lnTo>
                  <a:lnTo>
                    <a:pt x="3330" y="8971"/>
                  </a:lnTo>
                  <a:lnTo>
                    <a:pt x="3335" y="8971"/>
                  </a:lnTo>
                  <a:lnTo>
                    <a:pt x="3340" y="8971"/>
                  </a:lnTo>
                  <a:lnTo>
                    <a:pt x="3345" y="8971"/>
                  </a:lnTo>
                  <a:lnTo>
                    <a:pt x="3350" y="8970"/>
                  </a:lnTo>
                  <a:lnTo>
                    <a:pt x="3355" y="8970"/>
                  </a:lnTo>
                  <a:lnTo>
                    <a:pt x="3361" y="8970"/>
                  </a:lnTo>
                  <a:lnTo>
                    <a:pt x="3366" y="8969"/>
                  </a:lnTo>
                  <a:lnTo>
                    <a:pt x="3371" y="8969"/>
                  </a:lnTo>
                  <a:lnTo>
                    <a:pt x="3376" y="8968"/>
                  </a:lnTo>
                  <a:lnTo>
                    <a:pt x="3381" y="8968"/>
                  </a:lnTo>
                  <a:lnTo>
                    <a:pt x="3386" y="8967"/>
                  </a:lnTo>
                  <a:lnTo>
                    <a:pt x="3391" y="8966"/>
                  </a:lnTo>
                  <a:lnTo>
                    <a:pt x="3396" y="8965"/>
                  </a:lnTo>
                  <a:lnTo>
                    <a:pt x="3401" y="8964"/>
                  </a:lnTo>
                  <a:lnTo>
                    <a:pt x="3406" y="8963"/>
                  </a:lnTo>
                  <a:lnTo>
                    <a:pt x="3411" y="8961"/>
                  </a:lnTo>
                  <a:lnTo>
                    <a:pt x="3416" y="8959"/>
                  </a:lnTo>
                  <a:lnTo>
                    <a:pt x="3421" y="8956"/>
                  </a:lnTo>
                  <a:lnTo>
                    <a:pt x="3426" y="8953"/>
                  </a:lnTo>
                  <a:lnTo>
                    <a:pt x="3432" y="8949"/>
                  </a:lnTo>
                  <a:lnTo>
                    <a:pt x="3437" y="8945"/>
                  </a:lnTo>
                  <a:lnTo>
                    <a:pt x="3442" y="8939"/>
                  </a:lnTo>
                  <a:lnTo>
                    <a:pt x="3447" y="8933"/>
                  </a:lnTo>
                  <a:lnTo>
                    <a:pt x="3452" y="8925"/>
                  </a:lnTo>
                  <a:lnTo>
                    <a:pt x="3457" y="8914"/>
                  </a:lnTo>
                  <a:lnTo>
                    <a:pt x="3462" y="8902"/>
                  </a:lnTo>
                  <a:lnTo>
                    <a:pt x="3467" y="8887"/>
                  </a:lnTo>
                  <a:lnTo>
                    <a:pt x="3472" y="8868"/>
                  </a:lnTo>
                  <a:lnTo>
                    <a:pt x="3477" y="8845"/>
                  </a:lnTo>
                  <a:lnTo>
                    <a:pt x="3482" y="8816"/>
                  </a:lnTo>
                  <a:lnTo>
                    <a:pt x="3487" y="8781"/>
                  </a:lnTo>
                  <a:lnTo>
                    <a:pt x="3492" y="8738"/>
                  </a:lnTo>
                  <a:lnTo>
                    <a:pt x="3497" y="8688"/>
                  </a:lnTo>
                  <a:lnTo>
                    <a:pt x="3503" y="8626"/>
                  </a:lnTo>
                  <a:lnTo>
                    <a:pt x="3508" y="8551"/>
                  </a:lnTo>
                  <a:lnTo>
                    <a:pt x="3513" y="8461"/>
                  </a:lnTo>
                  <a:lnTo>
                    <a:pt x="3518" y="8356"/>
                  </a:lnTo>
                  <a:lnTo>
                    <a:pt x="3523" y="8233"/>
                  </a:lnTo>
                  <a:lnTo>
                    <a:pt x="3528" y="8089"/>
                  </a:lnTo>
                  <a:lnTo>
                    <a:pt x="3533" y="7922"/>
                  </a:lnTo>
                  <a:lnTo>
                    <a:pt x="3538" y="7730"/>
                  </a:lnTo>
                  <a:lnTo>
                    <a:pt x="3543" y="7511"/>
                  </a:lnTo>
                  <a:lnTo>
                    <a:pt x="3548" y="7264"/>
                  </a:lnTo>
                  <a:lnTo>
                    <a:pt x="3553" y="6989"/>
                  </a:lnTo>
                  <a:lnTo>
                    <a:pt x="3558" y="6684"/>
                  </a:lnTo>
                  <a:lnTo>
                    <a:pt x="3563" y="6351"/>
                  </a:lnTo>
                  <a:lnTo>
                    <a:pt x="3568" y="5988"/>
                  </a:lnTo>
                  <a:lnTo>
                    <a:pt x="3573" y="5599"/>
                  </a:lnTo>
                  <a:lnTo>
                    <a:pt x="3579" y="5186"/>
                  </a:lnTo>
                  <a:lnTo>
                    <a:pt x="3584" y="4752"/>
                  </a:lnTo>
                  <a:lnTo>
                    <a:pt x="3589" y="4300"/>
                  </a:lnTo>
                  <a:lnTo>
                    <a:pt x="3594" y="3838"/>
                  </a:lnTo>
                  <a:lnTo>
                    <a:pt x="3599" y="3372"/>
                  </a:lnTo>
                  <a:lnTo>
                    <a:pt x="3604" y="2908"/>
                  </a:lnTo>
                  <a:lnTo>
                    <a:pt x="3609" y="2450"/>
                  </a:lnTo>
                  <a:lnTo>
                    <a:pt x="3614" y="2009"/>
                  </a:lnTo>
                  <a:lnTo>
                    <a:pt x="3619" y="1594"/>
                  </a:lnTo>
                  <a:lnTo>
                    <a:pt x="3624" y="1211"/>
                  </a:lnTo>
                  <a:lnTo>
                    <a:pt x="3629" y="867"/>
                  </a:lnTo>
                  <a:lnTo>
                    <a:pt x="3634" y="573"/>
                  </a:lnTo>
                  <a:lnTo>
                    <a:pt x="3639" y="334"/>
                  </a:lnTo>
                  <a:lnTo>
                    <a:pt x="3644" y="155"/>
                  </a:lnTo>
                  <a:lnTo>
                    <a:pt x="3650" y="43"/>
                  </a:lnTo>
                  <a:lnTo>
                    <a:pt x="3655" y="0"/>
                  </a:lnTo>
                  <a:lnTo>
                    <a:pt x="3660" y="28"/>
                  </a:lnTo>
                  <a:lnTo>
                    <a:pt x="3665" y="128"/>
                  </a:lnTo>
                  <a:lnTo>
                    <a:pt x="3670" y="297"/>
                  </a:lnTo>
                  <a:lnTo>
                    <a:pt x="3675" y="533"/>
                  </a:lnTo>
                  <a:lnTo>
                    <a:pt x="3680" y="829"/>
                  </a:lnTo>
                  <a:lnTo>
                    <a:pt x="3685" y="1178"/>
                  </a:lnTo>
                  <a:lnTo>
                    <a:pt x="3690" y="1573"/>
                  </a:lnTo>
                  <a:lnTo>
                    <a:pt x="3695" y="2003"/>
                  </a:lnTo>
                  <a:lnTo>
                    <a:pt x="3700" y="2459"/>
                  </a:lnTo>
                  <a:lnTo>
                    <a:pt x="3705" y="2931"/>
                  </a:lnTo>
                  <a:lnTo>
                    <a:pt x="3710" y="3410"/>
                  </a:lnTo>
                  <a:lnTo>
                    <a:pt x="3715" y="3883"/>
                  </a:lnTo>
                  <a:lnTo>
                    <a:pt x="3720" y="4344"/>
                  </a:lnTo>
                  <a:lnTo>
                    <a:pt x="3726" y="4786"/>
                  </a:lnTo>
                  <a:lnTo>
                    <a:pt x="3731" y="5205"/>
                  </a:lnTo>
                  <a:lnTo>
                    <a:pt x="3736" y="5595"/>
                  </a:lnTo>
                  <a:lnTo>
                    <a:pt x="3741" y="5954"/>
                  </a:lnTo>
                  <a:lnTo>
                    <a:pt x="3746" y="6281"/>
                  </a:lnTo>
                  <a:lnTo>
                    <a:pt x="3751" y="6578"/>
                  </a:lnTo>
                  <a:lnTo>
                    <a:pt x="3756" y="6843"/>
                  </a:lnTo>
                  <a:lnTo>
                    <a:pt x="3761" y="7079"/>
                  </a:lnTo>
                  <a:lnTo>
                    <a:pt x="3766" y="7286"/>
                  </a:lnTo>
                  <a:lnTo>
                    <a:pt x="3771" y="7470"/>
                  </a:lnTo>
                  <a:lnTo>
                    <a:pt x="3776" y="7630"/>
                  </a:lnTo>
                  <a:lnTo>
                    <a:pt x="3781" y="7770"/>
                  </a:lnTo>
                  <a:lnTo>
                    <a:pt x="3786" y="7892"/>
                  </a:lnTo>
                  <a:lnTo>
                    <a:pt x="3791" y="7999"/>
                  </a:lnTo>
                  <a:lnTo>
                    <a:pt x="3797" y="8091"/>
                  </a:lnTo>
                  <a:lnTo>
                    <a:pt x="3802" y="8171"/>
                  </a:lnTo>
                  <a:lnTo>
                    <a:pt x="3807" y="8241"/>
                  </a:lnTo>
                  <a:lnTo>
                    <a:pt x="3812" y="8303"/>
                  </a:lnTo>
                  <a:lnTo>
                    <a:pt x="3817" y="8357"/>
                  </a:lnTo>
                  <a:lnTo>
                    <a:pt x="3822" y="8405"/>
                  </a:lnTo>
                  <a:lnTo>
                    <a:pt x="3827" y="8446"/>
                  </a:lnTo>
                  <a:lnTo>
                    <a:pt x="3832" y="8484"/>
                  </a:lnTo>
                  <a:lnTo>
                    <a:pt x="3837" y="8516"/>
                  </a:lnTo>
                  <a:lnTo>
                    <a:pt x="3842" y="8546"/>
                  </a:lnTo>
                  <a:lnTo>
                    <a:pt x="3847" y="8572"/>
                  </a:lnTo>
                  <a:lnTo>
                    <a:pt x="3852" y="8595"/>
                  </a:lnTo>
                  <a:lnTo>
                    <a:pt x="3857" y="8617"/>
                  </a:lnTo>
                  <a:lnTo>
                    <a:pt x="3862" y="8637"/>
                  </a:lnTo>
                  <a:lnTo>
                    <a:pt x="3868" y="8655"/>
                  </a:lnTo>
                  <a:lnTo>
                    <a:pt x="3873" y="8671"/>
                  </a:lnTo>
                  <a:lnTo>
                    <a:pt x="3878" y="8686"/>
                  </a:lnTo>
                  <a:lnTo>
                    <a:pt x="3883" y="8700"/>
                  </a:lnTo>
                  <a:lnTo>
                    <a:pt x="3888" y="8712"/>
                  </a:lnTo>
                  <a:lnTo>
                    <a:pt x="3893" y="8724"/>
                  </a:lnTo>
                  <a:lnTo>
                    <a:pt x="3898" y="8735"/>
                  </a:lnTo>
                  <a:lnTo>
                    <a:pt x="3903" y="8745"/>
                  </a:lnTo>
                  <a:lnTo>
                    <a:pt x="3908" y="8754"/>
                  </a:lnTo>
                  <a:lnTo>
                    <a:pt x="3913" y="8763"/>
                  </a:lnTo>
                  <a:lnTo>
                    <a:pt x="3918" y="8772"/>
                  </a:lnTo>
                  <a:lnTo>
                    <a:pt x="3923" y="8780"/>
                  </a:lnTo>
                  <a:lnTo>
                    <a:pt x="3928" y="8787"/>
                  </a:lnTo>
                  <a:lnTo>
                    <a:pt x="3933" y="8795"/>
                  </a:lnTo>
                  <a:lnTo>
                    <a:pt x="3938" y="8802"/>
                  </a:lnTo>
                  <a:lnTo>
                    <a:pt x="3944" y="8808"/>
                  </a:lnTo>
                  <a:lnTo>
                    <a:pt x="3949" y="8814"/>
                  </a:lnTo>
                  <a:lnTo>
                    <a:pt x="3954" y="8820"/>
                  </a:lnTo>
                  <a:lnTo>
                    <a:pt x="3959" y="8826"/>
                  </a:lnTo>
                  <a:lnTo>
                    <a:pt x="3964" y="8832"/>
                  </a:lnTo>
                  <a:lnTo>
                    <a:pt x="3969" y="8837"/>
                  </a:lnTo>
                  <a:lnTo>
                    <a:pt x="3974" y="8842"/>
                  </a:lnTo>
                  <a:lnTo>
                    <a:pt x="3979" y="8847"/>
                  </a:lnTo>
                  <a:lnTo>
                    <a:pt x="3984" y="8851"/>
                  </a:lnTo>
                  <a:lnTo>
                    <a:pt x="3989" y="8856"/>
                  </a:lnTo>
                  <a:lnTo>
                    <a:pt x="3994" y="8860"/>
                  </a:lnTo>
                  <a:lnTo>
                    <a:pt x="3999" y="8864"/>
                  </a:lnTo>
                  <a:lnTo>
                    <a:pt x="4004" y="8868"/>
                  </a:lnTo>
                  <a:lnTo>
                    <a:pt x="4009" y="8872"/>
                  </a:lnTo>
                  <a:lnTo>
                    <a:pt x="4015" y="8875"/>
                  </a:lnTo>
                  <a:lnTo>
                    <a:pt x="4020" y="8879"/>
                  </a:lnTo>
                  <a:lnTo>
                    <a:pt x="4025" y="8882"/>
                  </a:lnTo>
                  <a:lnTo>
                    <a:pt x="4030" y="8886"/>
                  </a:lnTo>
                  <a:lnTo>
                    <a:pt x="4035" y="8889"/>
                  </a:lnTo>
                  <a:lnTo>
                    <a:pt x="4040" y="8892"/>
                  </a:lnTo>
                  <a:lnTo>
                    <a:pt x="4045" y="8895"/>
                  </a:lnTo>
                  <a:lnTo>
                    <a:pt x="4050" y="8898"/>
                  </a:lnTo>
                  <a:lnTo>
                    <a:pt x="4055" y="8900"/>
                  </a:lnTo>
                  <a:lnTo>
                    <a:pt x="4060" y="8903"/>
                  </a:lnTo>
                  <a:lnTo>
                    <a:pt x="4065" y="8905"/>
                  </a:lnTo>
                  <a:lnTo>
                    <a:pt x="4070" y="8907"/>
                  </a:lnTo>
                  <a:lnTo>
                    <a:pt x="4075" y="8910"/>
                  </a:lnTo>
                  <a:lnTo>
                    <a:pt x="4080" y="8912"/>
                  </a:lnTo>
                  <a:lnTo>
                    <a:pt x="4085" y="8914"/>
                  </a:lnTo>
                  <a:lnTo>
                    <a:pt x="4091" y="8916"/>
                  </a:lnTo>
                  <a:lnTo>
                    <a:pt x="4096" y="8918"/>
                  </a:lnTo>
                  <a:lnTo>
                    <a:pt x="4101" y="8920"/>
                  </a:lnTo>
                  <a:lnTo>
                    <a:pt x="4106" y="8922"/>
                  </a:lnTo>
                  <a:lnTo>
                    <a:pt x="4111" y="8924"/>
                  </a:lnTo>
                  <a:lnTo>
                    <a:pt x="4116" y="8926"/>
                  </a:lnTo>
                  <a:lnTo>
                    <a:pt x="4121" y="8927"/>
                  </a:lnTo>
                  <a:lnTo>
                    <a:pt x="4126" y="8928"/>
                  </a:lnTo>
                  <a:lnTo>
                    <a:pt x="4131" y="8930"/>
                  </a:lnTo>
                  <a:lnTo>
                    <a:pt x="4136" y="8931"/>
                  </a:lnTo>
                  <a:lnTo>
                    <a:pt x="4141" y="8932"/>
                  </a:lnTo>
                  <a:lnTo>
                    <a:pt x="4146" y="8934"/>
                  </a:lnTo>
                  <a:lnTo>
                    <a:pt x="4151" y="8935"/>
                  </a:lnTo>
                  <a:lnTo>
                    <a:pt x="4156" y="8936"/>
                  </a:lnTo>
                  <a:lnTo>
                    <a:pt x="4162" y="8937"/>
                  </a:lnTo>
                  <a:lnTo>
                    <a:pt x="4167" y="8938"/>
                  </a:lnTo>
                  <a:lnTo>
                    <a:pt x="4172" y="8939"/>
                  </a:lnTo>
                  <a:lnTo>
                    <a:pt x="4177" y="8940"/>
                  </a:lnTo>
                  <a:lnTo>
                    <a:pt x="4182" y="8941"/>
                  </a:lnTo>
                  <a:lnTo>
                    <a:pt x="4187" y="8942"/>
                  </a:lnTo>
                  <a:lnTo>
                    <a:pt x="4192" y="8942"/>
                  </a:lnTo>
                  <a:lnTo>
                    <a:pt x="4197" y="8942"/>
                  </a:lnTo>
                  <a:lnTo>
                    <a:pt x="4202" y="8943"/>
                  </a:lnTo>
                  <a:lnTo>
                    <a:pt x="4207" y="8944"/>
                  </a:lnTo>
                  <a:lnTo>
                    <a:pt x="4212" y="8944"/>
                  </a:lnTo>
                  <a:lnTo>
                    <a:pt x="4217" y="8945"/>
                  </a:lnTo>
                  <a:lnTo>
                    <a:pt x="4222" y="8946"/>
                  </a:lnTo>
                  <a:lnTo>
                    <a:pt x="4227" y="8946"/>
                  </a:lnTo>
                  <a:lnTo>
                    <a:pt x="4233" y="8947"/>
                  </a:lnTo>
                  <a:lnTo>
                    <a:pt x="4238" y="8948"/>
                  </a:lnTo>
                  <a:lnTo>
                    <a:pt x="4243" y="8949"/>
                  </a:lnTo>
                  <a:lnTo>
                    <a:pt x="4248" y="8949"/>
                  </a:lnTo>
                  <a:lnTo>
                    <a:pt x="4253" y="8950"/>
                  </a:lnTo>
                  <a:lnTo>
                    <a:pt x="4258" y="8950"/>
                  </a:lnTo>
                  <a:lnTo>
                    <a:pt x="4263" y="8951"/>
                  </a:lnTo>
                  <a:lnTo>
                    <a:pt x="4268" y="8951"/>
                  </a:lnTo>
                  <a:lnTo>
                    <a:pt x="4273" y="8951"/>
                  </a:lnTo>
                  <a:lnTo>
                    <a:pt x="4278" y="8952"/>
                  </a:lnTo>
                  <a:lnTo>
                    <a:pt x="4283" y="8953"/>
                  </a:lnTo>
                  <a:lnTo>
                    <a:pt x="4288" y="8953"/>
                  </a:lnTo>
                  <a:lnTo>
                    <a:pt x="4293" y="8954"/>
                  </a:lnTo>
                  <a:lnTo>
                    <a:pt x="4298" y="8954"/>
                  </a:lnTo>
                  <a:lnTo>
                    <a:pt x="4303" y="8955"/>
                  </a:lnTo>
                  <a:lnTo>
                    <a:pt x="4309" y="8955"/>
                  </a:lnTo>
                  <a:lnTo>
                    <a:pt x="4314" y="8955"/>
                  </a:lnTo>
                  <a:lnTo>
                    <a:pt x="4319" y="8956"/>
                  </a:lnTo>
                  <a:lnTo>
                    <a:pt x="4324" y="8957"/>
                  </a:lnTo>
                  <a:lnTo>
                    <a:pt x="4329" y="8957"/>
                  </a:lnTo>
                  <a:lnTo>
                    <a:pt x="4334" y="8957"/>
                  </a:lnTo>
                  <a:lnTo>
                    <a:pt x="4339" y="8958"/>
                  </a:lnTo>
                  <a:lnTo>
                    <a:pt x="4344" y="8958"/>
                  </a:lnTo>
                  <a:lnTo>
                    <a:pt x="4349" y="8958"/>
                  </a:lnTo>
                  <a:lnTo>
                    <a:pt x="4354" y="8958"/>
                  </a:lnTo>
                  <a:lnTo>
                    <a:pt x="4359" y="8959"/>
                  </a:lnTo>
                  <a:lnTo>
                    <a:pt x="4364" y="8959"/>
                  </a:lnTo>
                  <a:lnTo>
                    <a:pt x="4369" y="8959"/>
                  </a:lnTo>
                  <a:lnTo>
                    <a:pt x="4374" y="8959"/>
                  </a:lnTo>
                  <a:lnTo>
                    <a:pt x="4380" y="8959"/>
                  </a:lnTo>
                  <a:lnTo>
                    <a:pt x="4385" y="8960"/>
                  </a:lnTo>
                  <a:lnTo>
                    <a:pt x="4390" y="8960"/>
                  </a:lnTo>
                  <a:lnTo>
                    <a:pt x="4395" y="8960"/>
                  </a:lnTo>
                  <a:lnTo>
                    <a:pt x="4400" y="8961"/>
                  </a:lnTo>
                  <a:lnTo>
                    <a:pt x="4405" y="8961"/>
                  </a:lnTo>
                  <a:lnTo>
                    <a:pt x="4410" y="8961"/>
                  </a:lnTo>
                  <a:lnTo>
                    <a:pt x="4415" y="8961"/>
                  </a:lnTo>
                  <a:lnTo>
                    <a:pt x="4420" y="8961"/>
                  </a:lnTo>
                  <a:lnTo>
                    <a:pt x="4425" y="8962"/>
                  </a:lnTo>
                  <a:lnTo>
                    <a:pt x="4430" y="8962"/>
                  </a:lnTo>
                  <a:lnTo>
                    <a:pt x="4435" y="8962"/>
                  </a:lnTo>
                  <a:lnTo>
                    <a:pt x="4440" y="8963"/>
                  </a:lnTo>
                  <a:lnTo>
                    <a:pt x="4445" y="8963"/>
                  </a:lnTo>
                  <a:lnTo>
                    <a:pt x="4450" y="8963"/>
                  </a:lnTo>
                  <a:lnTo>
                    <a:pt x="4456" y="8962"/>
                  </a:lnTo>
                  <a:lnTo>
                    <a:pt x="4461" y="8963"/>
                  </a:lnTo>
                  <a:lnTo>
                    <a:pt x="4466" y="8963"/>
                  </a:lnTo>
                  <a:lnTo>
                    <a:pt x="4471" y="8963"/>
                  </a:lnTo>
                  <a:lnTo>
                    <a:pt x="4476" y="8963"/>
                  </a:lnTo>
                  <a:lnTo>
                    <a:pt x="4481" y="8963"/>
                  </a:lnTo>
                  <a:lnTo>
                    <a:pt x="4486" y="8963"/>
                  </a:lnTo>
                  <a:lnTo>
                    <a:pt x="4491" y="8963"/>
                  </a:lnTo>
                  <a:lnTo>
                    <a:pt x="4496" y="8963"/>
                  </a:lnTo>
                  <a:lnTo>
                    <a:pt x="4501" y="8962"/>
                  </a:lnTo>
                  <a:lnTo>
                    <a:pt x="4506" y="8962"/>
                  </a:lnTo>
                  <a:lnTo>
                    <a:pt x="4511" y="8962"/>
                  </a:lnTo>
                  <a:lnTo>
                    <a:pt x="4516" y="8961"/>
                  </a:lnTo>
                  <a:lnTo>
                    <a:pt x="4521" y="8961"/>
                  </a:lnTo>
                  <a:lnTo>
                    <a:pt x="4527" y="8961"/>
                  </a:lnTo>
                  <a:lnTo>
                    <a:pt x="4532" y="8961"/>
                  </a:lnTo>
                  <a:lnTo>
                    <a:pt x="4537" y="8960"/>
                  </a:lnTo>
                  <a:lnTo>
                    <a:pt x="4542" y="8960"/>
                  </a:lnTo>
                  <a:lnTo>
                    <a:pt x="4547" y="8960"/>
                  </a:lnTo>
                  <a:lnTo>
                    <a:pt x="4552" y="8959"/>
                  </a:lnTo>
                  <a:lnTo>
                    <a:pt x="4557" y="8959"/>
                  </a:lnTo>
                  <a:lnTo>
                    <a:pt x="4562" y="8958"/>
                  </a:lnTo>
                  <a:lnTo>
                    <a:pt x="4567" y="8958"/>
                  </a:lnTo>
                  <a:lnTo>
                    <a:pt x="4572" y="8958"/>
                  </a:lnTo>
                  <a:lnTo>
                    <a:pt x="4577" y="8957"/>
                  </a:lnTo>
                  <a:lnTo>
                    <a:pt x="4582" y="8956"/>
                  </a:lnTo>
                  <a:lnTo>
                    <a:pt x="4587" y="8956"/>
                  </a:lnTo>
                  <a:lnTo>
                    <a:pt x="4592" y="8955"/>
                  </a:lnTo>
                  <a:lnTo>
                    <a:pt x="4598" y="8955"/>
                  </a:lnTo>
                  <a:lnTo>
                    <a:pt x="4603" y="8954"/>
                  </a:lnTo>
                  <a:lnTo>
                    <a:pt x="4608" y="8953"/>
                  </a:lnTo>
                  <a:lnTo>
                    <a:pt x="4613" y="8952"/>
                  </a:lnTo>
                  <a:lnTo>
                    <a:pt x="4618" y="8951"/>
                  </a:lnTo>
                  <a:lnTo>
                    <a:pt x="4623" y="8951"/>
                  </a:lnTo>
                  <a:lnTo>
                    <a:pt x="4628" y="8950"/>
                  </a:lnTo>
                  <a:lnTo>
                    <a:pt x="4633" y="8950"/>
                  </a:lnTo>
                  <a:lnTo>
                    <a:pt x="4638" y="8949"/>
                  </a:lnTo>
                  <a:lnTo>
                    <a:pt x="4643" y="8948"/>
                  </a:lnTo>
                  <a:lnTo>
                    <a:pt x="4648" y="8948"/>
                  </a:lnTo>
                  <a:lnTo>
                    <a:pt x="4653" y="8947"/>
                  </a:lnTo>
                  <a:lnTo>
                    <a:pt x="4658" y="8947"/>
                  </a:lnTo>
                  <a:lnTo>
                    <a:pt x="4663" y="8947"/>
                  </a:lnTo>
                  <a:lnTo>
                    <a:pt x="4668" y="8946"/>
                  </a:lnTo>
                  <a:lnTo>
                    <a:pt x="4674" y="8946"/>
                  </a:lnTo>
                  <a:lnTo>
                    <a:pt x="4679" y="8946"/>
                  </a:lnTo>
                  <a:lnTo>
                    <a:pt x="4684" y="8945"/>
                  </a:lnTo>
                  <a:lnTo>
                    <a:pt x="4689" y="8945"/>
                  </a:lnTo>
                  <a:lnTo>
                    <a:pt x="4694" y="8945"/>
                  </a:lnTo>
                  <a:lnTo>
                    <a:pt x="4699" y="8944"/>
                  </a:lnTo>
                  <a:lnTo>
                    <a:pt x="4704" y="8944"/>
                  </a:lnTo>
                  <a:lnTo>
                    <a:pt x="4709" y="8945"/>
                  </a:lnTo>
                  <a:lnTo>
                    <a:pt x="4714" y="8945"/>
                  </a:lnTo>
                  <a:lnTo>
                    <a:pt x="4719" y="8945"/>
                  </a:lnTo>
                  <a:lnTo>
                    <a:pt x="4724" y="8945"/>
                  </a:lnTo>
                  <a:lnTo>
                    <a:pt x="4729" y="8945"/>
                  </a:lnTo>
                  <a:lnTo>
                    <a:pt x="4734" y="8946"/>
                  </a:lnTo>
                  <a:lnTo>
                    <a:pt x="4739" y="8946"/>
                  </a:lnTo>
                  <a:lnTo>
                    <a:pt x="4745" y="8947"/>
                  </a:lnTo>
                  <a:lnTo>
                    <a:pt x="4750" y="8947"/>
                  </a:lnTo>
                  <a:lnTo>
                    <a:pt x="4755" y="8948"/>
                  </a:lnTo>
                  <a:lnTo>
                    <a:pt x="4760" y="8949"/>
                  </a:lnTo>
                  <a:lnTo>
                    <a:pt x="4765" y="8950"/>
                  </a:lnTo>
                  <a:lnTo>
                    <a:pt x="4770" y="8950"/>
                  </a:lnTo>
                  <a:lnTo>
                    <a:pt x="4775" y="8951"/>
                  </a:lnTo>
                  <a:lnTo>
                    <a:pt x="4780" y="8951"/>
                  </a:lnTo>
                  <a:lnTo>
                    <a:pt x="4785" y="8951"/>
                  </a:lnTo>
                  <a:lnTo>
                    <a:pt x="4790" y="8952"/>
                  </a:lnTo>
                  <a:lnTo>
                    <a:pt x="4795" y="8953"/>
                  </a:lnTo>
                  <a:lnTo>
                    <a:pt x="4800" y="8953"/>
                  </a:lnTo>
                  <a:lnTo>
                    <a:pt x="4805" y="8954"/>
                  </a:lnTo>
                  <a:lnTo>
                    <a:pt x="4810" y="8955"/>
                  </a:lnTo>
                  <a:lnTo>
                    <a:pt x="4815" y="8955"/>
                  </a:lnTo>
                  <a:lnTo>
                    <a:pt x="4821" y="8956"/>
                  </a:lnTo>
                  <a:lnTo>
                    <a:pt x="4826" y="8956"/>
                  </a:lnTo>
                  <a:lnTo>
                    <a:pt x="4831" y="8957"/>
                  </a:lnTo>
                  <a:lnTo>
                    <a:pt x="4836" y="8957"/>
                  </a:lnTo>
                  <a:lnTo>
                    <a:pt x="4841" y="8958"/>
                  </a:lnTo>
                  <a:lnTo>
                    <a:pt x="4846" y="8959"/>
                  </a:lnTo>
                  <a:lnTo>
                    <a:pt x="4851" y="8959"/>
                  </a:lnTo>
                  <a:lnTo>
                    <a:pt x="4856" y="8960"/>
                  </a:lnTo>
                  <a:lnTo>
                    <a:pt x="4861" y="8960"/>
                  </a:lnTo>
                  <a:lnTo>
                    <a:pt x="4866" y="8960"/>
                  </a:lnTo>
                  <a:lnTo>
                    <a:pt x="4871" y="8961"/>
                  </a:lnTo>
                  <a:lnTo>
                    <a:pt x="4876" y="8961"/>
                  </a:lnTo>
                  <a:lnTo>
                    <a:pt x="4881" y="8962"/>
                  </a:lnTo>
                  <a:lnTo>
                    <a:pt x="4886" y="8962"/>
                  </a:lnTo>
                  <a:lnTo>
                    <a:pt x="4892" y="8963"/>
                  </a:lnTo>
                  <a:lnTo>
                    <a:pt x="4897" y="8963"/>
                  </a:lnTo>
                  <a:lnTo>
                    <a:pt x="4902" y="8964"/>
                  </a:lnTo>
                  <a:lnTo>
                    <a:pt x="4907" y="8964"/>
                  </a:lnTo>
                  <a:lnTo>
                    <a:pt x="4912" y="8964"/>
                  </a:lnTo>
                  <a:lnTo>
                    <a:pt x="4917" y="8964"/>
                  </a:lnTo>
                  <a:lnTo>
                    <a:pt x="4922" y="8965"/>
                  </a:lnTo>
                  <a:lnTo>
                    <a:pt x="4927" y="8965"/>
                  </a:lnTo>
                  <a:lnTo>
                    <a:pt x="4932" y="8965"/>
                  </a:lnTo>
                  <a:lnTo>
                    <a:pt x="4937" y="8965"/>
                  </a:lnTo>
                  <a:lnTo>
                    <a:pt x="4942" y="8965"/>
                  </a:lnTo>
                  <a:lnTo>
                    <a:pt x="4947" y="8966"/>
                  </a:lnTo>
                  <a:lnTo>
                    <a:pt x="4952" y="8966"/>
                  </a:lnTo>
                  <a:lnTo>
                    <a:pt x="4957" y="8966"/>
                  </a:lnTo>
                  <a:lnTo>
                    <a:pt x="4963" y="8966"/>
                  </a:lnTo>
                  <a:lnTo>
                    <a:pt x="4968" y="8966"/>
                  </a:lnTo>
                  <a:lnTo>
                    <a:pt x="4973" y="8967"/>
                  </a:lnTo>
                  <a:lnTo>
                    <a:pt x="4978" y="8967"/>
                  </a:lnTo>
                  <a:lnTo>
                    <a:pt x="4983" y="8967"/>
                  </a:lnTo>
                  <a:lnTo>
                    <a:pt x="4988" y="8967"/>
                  </a:lnTo>
                  <a:lnTo>
                    <a:pt x="4993" y="8968"/>
                  </a:lnTo>
                  <a:lnTo>
                    <a:pt x="4998" y="8968"/>
                  </a:lnTo>
                  <a:lnTo>
                    <a:pt x="5003" y="8968"/>
                  </a:lnTo>
                  <a:lnTo>
                    <a:pt x="5008" y="8968"/>
                  </a:lnTo>
                  <a:lnTo>
                    <a:pt x="5013" y="8968"/>
                  </a:lnTo>
                  <a:lnTo>
                    <a:pt x="5018" y="8968"/>
                  </a:lnTo>
                  <a:lnTo>
                    <a:pt x="5023" y="8969"/>
                  </a:lnTo>
                  <a:lnTo>
                    <a:pt x="5028" y="8969"/>
                  </a:lnTo>
                  <a:lnTo>
                    <a:pt x="5033" y="8969"/>
                  </a:lnTo>
                  <a:lnTo>
                    <a:pt x="5039" y="8969"/>
                  </a:lnTo>
                  <a:lnTo>
                    <a:pt x="5044" y="8969"/>
                  </a:lnTo>
                  <a:lnTo>
                    <a:pt x="5049" y="8969"/>
                  </a:lnTo>
                  <a:lnTo>
                    <a:pt x="5054" y="8969"/>
                  </a:lnTo>
                  <a:lnTo>
                    <a:pt x="5059" y="8969"/>
                  </a:lnTo>
                  <a:lnTo>
                    <a:pt x="5064" y="8970"/>
                  </a:lnTo>
                  <a:lnTo>
                    <a:pt x="5069" y="8970"/>
                  </a:lnTo>
                  <a:lnTo>
                    <a:pt x="5074" y="8970"/>
                  </a:lnTo>
                  <a:lnTo>
                    <a:pt x="5079" y="8970"/>
                  </a:lnTo>
                  <a:lnTo>
                    <a:pt x="5084" y="8970"/>
                  </a:lnTo>
                  <a:lnTo>
                    <a:pt x="5089" y="8970"/>
                  </a:lnTo>
                  <a:lnTo>
                    <a:pt x="5094" y="8970"/>
                  </a:lnTo>
                  <a:lnTo>
                    <a:pt x="5099" y="8970"/>
                  </a:lnTo>
                  <a:lnTo>
                    <a:pt x="5104" y="8971"/>
                  </a:lnTo>
                  <a:lnTo>
                    <a:pt x="5110" y="8971"/>
                  </a:lnTo>
                  <a:lnTo>
                    <a:pt x="5115" y="8971"/>
                  </a:lnTo>
                  <a:lnTo>
                    <a:pt x="5120" y="8970"/>
                  </a:lnTo>
                  <a:lnTo>
                    <a:pt x="5125" y="8970"/>
                  </a:lnTo>
                  <a:lnTo>
                    <a:pt x="5130" y="8970"/>
                  </a:lnTo>
                  <a:lnTo>
                    <a:pt x="5135" y="8970"/>
                  </a:lnTo>
                  <a:lnTo>
                    <a:pt x="5140" y="8970"/>
                  </a:lnTo>
                  <a:lnTo>
                    <a:pt x="5145" y="8970"/>
                  </a:lnTo>
                  <a:lnTo>
                    <a:pt x="5150" y="8970"/>
                  </a:lnTo>
                  <a:lnTo>
                    <a:pt x="5155" y="8971"/>
                  </a:lnTo>
                  <a:lnTo>
                    <a:pt x="5160" y="8971"/>
                  </a:lnTo>
                  <a:lnTo>
                    <a:pt x="5165" y="8971"/>
                  </a:lnTo>
                  <a:lnTo>
                    <a:pt x="5170" y="8970"/>
                  </a:lnTo>
                  <a:lnTo>
                    <a:pt x="5175" y="8970"/>
                  </a:lnTo>
                  <a:lnTo>
                    <a:pt x="5181" y="8971"/>
                  </a:lnTo>
                  <a:lnTo>
                    <a:pt x="5186" y="8971"/>
                  </a:lnTo>
                  <a:lnTo>
                    <a:pt x="5191" y="8971"/>
                  </a:lnTo>
                  <a:lnTo>
                    <a:pt x="5196" y="8971"/>
                  </a:lnTo>
                  <a:lnTo>
                    <a:pt x="5201" y="8971"/>
                  </a:lnTo>
                  <a:lnTo>
                    <a:pt x="5206" y="8972"/>
                  </a:lnTo>
                  <a:lnTo>
                    <a:pt x="5211" y="8972"/>
                  </a:lnTo>
                  <a:lnTo>
                    <a:pt x="5216" y="8971"/>
                  </a:lnTo>
                  <a:lnTo>
                    <a:pt x="5221" y="8971"/>
                  </a:lnTo>
                  <a:lnTo>
                    <a:pt x="5226" y="8971"/>
                  </a:lnTo>
                  <a:lnTo>
                    <a:pt x="5231" y="8971"/>
                  </a:lnTo>
                  <a:lnTo>
                    <a:pt x="5236" y="8971"/>
                  </a:lnTo>
                  <a:lnTo>
                    <a:pt x="5241" y="8971"/>
                  </a:lnTo>
                  <a:lnTo>
                    <a:pt x="5246" y="8972"/>
                  </a:lnTo>
                  <a:lnTo>
                    <a:pt x="5251" y="8972"/>
                  </a:lnTo>
                  <a:lnTo>
                    <a:pt x="5257" y="8971"/>
                  </a:lnTo>
                  <a:lnTo>
                    <a:pt x="5262" y="8971"/>
                  </a:lnTo>
                  <a:lnTo>
                    <a:pt x="5267" y="8972"/>
                  </a:lnTo>
                  <a:lnTo>
                    <a:pt x="5272" y="8972"/>
                  </a:lnTo>
                  <a:lnTo>
                    <a:pt x="5277" y="8972"/>
                  </a:lnTo>
                  <a:lnTo>
                    <a:pt x="5282" y="8972"/>
                  </a:lnTo>
                  <a:lnTo>
                    <a:pt x="5287" y="8972"/>
                  </a:lnTo>
                  <a:lnTo>
                    <a:pt x="5292" y="8972"/>
                  </a:lnTo>
                  <a:lnTo>
                    <a:pt x="5297" y="8972"/>
                  </a:lnTo>
                  <a:lnTo>
                    <a:pt x="5302" y="8972"/>
                  </a:lnTo>
                  <a:lnTo>
                    <a:pt x="5307" y="8972"/>
                  </a:lnTo>
                  <a:lnTo>
                    <a:pt x="5312" y="8972"/>
                  </a:lnTo>
                  <a:lnTo>
                    <a:pt x="5317" y="8972"/>
                  </a:lnTo>
                  <a:lnTo>
                    <a:pt x="5322" y="8972"/>
                  </a:lnTo>
                  <a:lnTo>
                    <a:pt x="5328" y="8972"/>
                  </a:lnTo>
                  <a:lnTo>
                    <a:pt x="5333" y="8972"/>
                  </a:lnTo>
                  <a:lnTo>
                    <a:pt x="5338" y="8972"/>
                  </a:lnTo>
                  <a:lnTo>
                    <a:pt x="5343" y="8972"/>
                  </a:lnTo>
                  <a:lnTo>
                    <a:pt x="5348" y="8972"/>
                  </a:lnTo>
                  <a:lnTo>
                    <a:pt x="5353" y="8972"/>
                  </a:lnTo>
                  <a:lnTo>
                    <a:pt x="5358" y="8972"/>
                  </a:lnTo>
                  <a:lnTo>
                    <a:pt x="5363" y="8972"/>
                  </a:lnTo>
                  <a:lnTo>
                    <a:pt x="5368" y="8972"/>
                  </a:lnTo>
                  <a:lnTo>
                    <a:pt x="5373" y="8972"/>
                  </a:lnTo>
                  <a:lnTo>
                    <a:pt x="5378" y="8972"/>
                  </a:lnTo>
                  <a:lnTo>
                    <a:pt x="5383" y="8972"/>
                  </a:lnTo>
                  <a:lnTo>
                    <a:pt x="5388" y="8972"/>
                  </a:lnTo>
                  <a:lnTo>
                    <a:pt x="5393" y="8972"/>
                  </a:lnTo>
                  <a:lnTo>
                    <a:pt x="5398" y="8973"/>
                  </a:lnTo>
                  <a:lnTo>
                    <a:pt x="5404" y="8973"/>
                  </a:lnTo>
                  <a:lnTo>
                    <a:pt x="5409" y="8973"/>
                  </a:lnTo>
                  <a:lnTo>
                    <a:pt x="5414" y="8973"/>
                  </a:lnTo>
                  <a:lnTo>
                    <a:pt x="5419" y="8973"/>
                  </a:lnTo>
                  <a:lnTo>
                    <a:pt x="5424" y="8972"/>
                  </a:lnTo>
                  <a:lnTo>
                    <a:pt x="5429" y="8972"/>
                  </a:lnTo>
                  <a:lnTo>
                    <a:pt x="5434" y="8972"/>
                  </a:lnTo>
                  <a:lnTo>
                    <a:pt x="5439" y="8973"/>
                  </a:lnTo>
                  <a:lnTo>
                    <a:pt x="5444" y="8973"/>
                  </a:lnTo>
                  <a:lnTo>
                    <a:pt x="5449" y="8972"/>
                  </a:lnTo>
                  <a:lnTo>
                    <a:pt x="5454" y="8973"/>
                  </a:lnTo>
                  <a:lnTo>
                    <a:pt x="5459" y="8973"/>
                  </a:lnTo>
                  <a:lnTo>
                    <a:pt x="5464" y="8973"/>
                  </a:lnTo>
                  <a:lnTo>
                    <a:pt x="5469" y="8973"/>
                  </a:lnTo>
                  <a:lnTo>
                    <a:pt x="5475" y="8973"/>
                  </a:lnTo>
                  <a:lnTo>
                    <a:pt x="5480" y="8973"/>
                  </a:lnTo>
                  <a:lnTo>
                    <a:pt x="5485" y="8974"/>
                  </a:lnTo>
                  <a:lnTo>
                    <a:pt x="5490" y="8974"/>
                  </a:lnTo>
                  <a:lnTo>
                    <a:pt x="5495" y="8974"/>
                  </a:lnTo>
                  <a:lnTo>
                    <a:pt x="5500" y="8974"/>
                  </a:lnTo>
                  <a:lnTo>
                    <a:pt x="5505" y="8973"/>
                  </a:lnTo>
                  <a:lnTo>
                    <a:pt x="5510" y="8973"/>
                  </a:lnTo>
                  <a:lnTo>
                    <a:pt x="5515" y="8973"/>
                  </a:lnTo>
                  <a:lnTo>
                    <a:pt x="5520" y="8973"/>
                  </a:lnTo>
                  <a:lnTo>
                    <a:pt x="5525" y="8974"/>
                  </a:lnTo>
                  <a:lnTo>
                    <a:pt x="5530" y="8973"/>
                  </a:lnTo>
                  <a:lnTo>
                    <a:pt x="5535" y="8973"/>
                  </a:lnTo>
                  <a:lnTo>
                    <a:pt x="5540" y="8973"/>
                  </a:lnTo>
                  <a:lnTo>
                    <a:pt x="5546" y="8973"/>
                  </a:lnTo>
                  <a:lnTo>
                    <a:pt x="5551" y="8973"/>
                  </a:lnTo>
                  <a:lnTo>
                    <a:pt x="5556" y="8973"/>
                  </a:lnTo>
                  <a:lnTo>
                    <a:pt x="5561" y="8974"/>
                  </a:lnTo>
                  <a:lnTo>
                    <a:pt x="5566" y="8974"/>
                  </a:lnTo>
                  <a:lnTo>
                    <a:pt x="5571" y="8974"/>
                  </a:lnTo>
                  <a:lnTo>
                    <a:pt x="5576" y="8974"/>
                  </a:lnTo>
                  <a:lnTo>
                    <a:pt x="5581" y="8974"/>
                  </a:lnTo>
                  <a:lnTo>
                    <a:pt x="5586" y="8974"/>
                  </a:lnTo>
                  <a:lnTo>
                    <a:pt x="5591" y="8974"/>
                  </a:lnTo>
                  <a:lnTo>
                    <a:pt x="5596" y="8973"/>
                  </a:lnTo>
                  <a:lnTo>
                    <a:pt x="5601" y="8973"/>
                  </a:lnTo>
                  <a:lnTo>
                    <a:pt x="5606" y="8973"/>
                  </a:lnTo>
                  <a:lnTo>
                    <a:pt x="5611" y="8973"/>
                  </a:lnTo>
                  <a:lnTo>
                    <a:pt x="5616" y="8973"/>
                  </a:lnTo>
                  <a:lnTo>
                    <a:pt x="5622" y="8974"/>
                  </a:lnTo>
                  <a:lnTo>
                    <a:pt x="5627" y="8974"/>
                  </a:lnTo>
                  <a:lnTo>
                    <a:pt x="5632" y="8973"/>
                  </a:lnTo>
                  <a:lnTo>
                    <a:pt x="5637" y="8973"/>
                  </a:lnTo>
                  <a:lnTo>
                    <a:pt x="5642" y="8973"/>
                  </a:lnTo>
                  <a:lnTo>
                    <a:pt x="5647" y="8973"/>
                  </a:lnTo>
                  <a:lnTo>
                    <a:pt x="5652" y="8973"/>
                  </a:lnTo>
                  <a:lnTo>
                    <a:pt x="5657" y="8973"/>
                  </a:lnTo>
                  <a:lnTo>
                    <a:pt x="5662" y="8973"/>
                  </a:lnTo>
                  <a:lnTo>
                    <a:pt x="5667" y="8973"/>
                  </a:lnTo>
                  <a:lnTo>
                    <a:pt x="5672" y="8974"/>
                  </a:lnTo>
                  <a:lnTo>
                    <a:pt x="5677" y="8974"/>
                  </a:lnTo>
                  <a:lnTo>
                    <a:pt x="5682" y="8974"/>
                  </a:lnTo>
                  <a:lnTo>
                    <a:pt x="5687" y="8974"/>
                  </a:lnTo>
                  <a:lnTo>
                    <a:pt x="5693" y="8974"/>
                  </a:lnTo>
                  <a:lnTo>
                    <a:pt x="5698" y="8974"/>
                  </a:lnTo>
                  <a:lnTo>
                    <a:pt x="5703" y="8973"/>
                  </a:lnTo>
                  <a:lnTo>
                    <a:pt x="5708" y="8974"/>
                  </a:lnTo>
                  <a:lnTo>
                    <a:pt x="5713" y="8974"/>
                  </a:lnTo>
                  <a:lnTo>
                    <a:pt x="5718" y="8974"/>
                  </a:lnTo>
                  <a:lnTo>
                    <a:pt x="5723" y="8973"/>
                  </a:lnTo>
                  <a:lnTo>
                    <a:pt x="5728" y="8974"/>
                  </a:lnTo>
                  <a:lnTo>
                    <a:pt x="5733" y="8974"/>
                  </a:lnTo>
                  <a:lnTo>
                    <a:pt x="5738" y="8974"/>
                  </a:lnTo>
                  <a:lnTo>
                    <a:pt x="5743" y="8974"/>
                  </a:lnTo>
                  <a:lnTo>
                    <a:pt x="5748" y="8974"/>
                  </a:lnTo>
                  <a:lnTo>
                    <a:pt x="5753" y="8973"/>
                  </a:lnTo>
                  <a:lnTo>
                    <a:pt x="5758" y="8973"/>
                  </a:lnTo>
                  <a:lnTo>
                    <a:pt x="5763" y="8973"/>
                  </a:lnTo>
                  <a:lnTo>
                    <a:pt x="5769" y="8974"/>
                  </a:lnTo>
                  <a:lnTo>
                    <a:pt x="5774" y="8974"/>
                  </a:lnTo>
                  <a:lnTo>
                    <a:pt x="5779" y="8974"/>
                  </a:lnTo>
                  <a:lnTo>
                    <a:pt x="5784" y="8974"/>
                  </a:lnTo>
                  <a:lnTo>
                    <a:pt x="5789" y="8974"/>
                  </a:lnTo>
                  <a:lnTo>
                    <a:pt x="5794" y="8974"/>
                  </a:lnTo>
                  <a:lnTo>
                    <a:pt x="5799" y="8974"/>
                  </a:lnTo>
                  <a:lnTo>
                    <a:pt x="5804" y="8974"/>
                  </a:lnTo>
                  <a:lnTo>
                    <a:pt x="5809" y="8974"/>
                  </a:lnTo>
                  <a:lnTo>
                    <a:pt x="5814" y="8974"/>
                  </a:lnTo>
                  <a:lnTo>
                    <a:pt x="5819" y="8974"/>
                  </a:lnTo>
                  <a:lnTo>
                    <a:pt x="5824" y="8974"/>
                  </a:lnTo>
                  <a:lnTo>
                    <a:pt x="5829" y="8974"/>
                  </a:lnTo>
                  <a:lnTo>
                    <a:pt x="5834" y="8974"/>
                  </a:lnTo>
                  <a:lnTo>
                    <a:pt x="5840" y="8974"/>
                  </a:lnTo>
                  <a:lnTo>
                    <a:pt x="5845" y="8973"/>
                  </a:lnTo>
                  <a:lnTo>
                    <a:pt x="5850" y="8973"/>
                  </a:lnTo>
                  <a:lnTo>
                    <a:pt x="5855" y="8973"/>
                  </a:lnTo>
                  <a:lnTo>
                    <a:pt x="5860" y="8974"/>
                  </a:lnTo>
                  <a:lnTo>
                    <a:pt x="5865" y="8973"/>
                  </a:lnTo>
                  <a:lnTo>
                    <a:pt x="5870" y="8973"/>
                  </a:lnTo>
                  <a:lnTo>
                    <a:pt x="5875" y="8973"/>
                  </a:lnTo>
                  <a:lnTo>
                    <a:pt x="5880" y="8973"/>
                  </a:lnTo>
                  <a:lnTo>
                    <a:pt x="5885" y="8973"/>
                  </a:lnTo>
                  <a:lnTo>
                    <a:pt x="5890" y="8973"/>
                  </a:lnTo>
                  <a:lnTo>
                    <a:pt x="5895" y="8973"/>
                  </a:lnTo>
                  <a:lnTo>
                    <a:pt x="5900" y="8973"/>
                  </a:lnTo>
                  <a:lnTo>
                    <a:pt x="5905" y="8973"/>
                  </a:lnTo>
                  <a:lnTo>
                    <a:pt x="5911" y="8973"/>
                  </a:lnTo>
                  <a:lnTo>
                    <a:pt x="5916" y="8974"/>
                  </a:lnTo>
                  <a:lnTo>
                    <a:pt x="5921" y="8973"/>
                  </a:lnTo>
                  <a:lnTo>
                    <a:pt x="5926" y="8973"/>
                  </a:lnTo>
                  <a:lnTo>
                    <a:pt x="5931" y="8973"/>
                  </a:lnTo>
                  <a:lnTo>
                    <a:pt x="5936" y="8974"/>
                  </a:lnTo>
                  <a:lnTo>
                    <a:pt x="5941" y="8973"/>
                  </a:lnTo>
                  <a:lnTo>
                    <a:pt x="5946" y="8974"/>
                  </a:lnTo>
                  <a:lnTo>
                    <a:pt x="5951" y="8974"/>
                  </a:lnTo>
                  <a:lnTo>
                    <a:pt x="5956" y="8974"/>
                  </a:lnTo>
                  <a:lnTo>
                    <a:pt x="5961" y="8974"/>
                  </a:lnTo>
                  <a:lnTo>
                    <a:pt x="5966" y="8973"/>
                  </a:lnTo>
                  <a:lnTo>
                    <a:pt x="5971" y="8973"/>
                  </a:lnTo>
                  <a:lnTo>
                    <a:pt x="5976" y="8973"/>
                  </a:lnTo>
                  <a:lnTo>
                    <a:pt x="5981" y="8973"/>
                  </a:lnTo>
                  <a:lnTo>
                    <a:pt x="5987" y="8974"/>
                  </a:lnTo>
                  <a:lnTo>
                    <a:pt x="5992" y="8974"/>
                  </a:lnTo>
                  <a:lnTo>
                    <a:pt x="5997" y="8974"/>
                  </a:lnTo>
                  <a:lnTo>
                    <a:pt x="6002" y="8973"/>
                  </a:lnTo>
                  <a:lnTo>
                    <a:pt x="6007" y="8974"/>
                  </a:lnTo>
                  <a:lnTo>
                    <a:pt x="6012" y="8974"/>
                  </a:lnTo>
                  <a:lnTo>
                    <a:pt x="6017" y="8975"/>
                  </a:lnTo>
                  <a:lnTo>
                    <a:pt x="6022" y="8974"/>
                  </a:lnTo>
                  <a:lnTo>
                    <a:pt x="6027" y="8974"/>
                  </a:lnTo>
                  <a:lnTo>
                    <a:pt x="6032" y="8973"/>
                  </a:lnTo>
                  <a:lnTo>
                    <a:pt x="6037" y="8973"/>
                  </a:lnTo>
                  <a:lnTo>
                    <a:pt x="6042" y="8973"/>
                  </a:lnTo>
                  <a:lnTo>
                    <a:pt x="6047" y="8973"/>
                  </a:lnTo>
                  <a:lnTo>
                    <a:pt x="6052" y="8974"/>
                  </a:lnTo>
                  <a:lnTo>
                    <a:pt x="6058" y="8974"/>
                  </a:lnTo>
                  <a:lnTo>
                    <a:pt x="6063" y="8974"/>
                  </a:lnTo>
                  <a:lnTo>
                    <a:pt x="6068" y="8974"/>
                  </a:lnTo>
                  <a:lnTo>
                    <a:pt x="6073" y="8974"/>
                  </a:lnTo>
                  <a:lnTo>
                    <a:pt x="6078" y="8974"/>
                  </a:lnTo>
                  <a:lnTo>
                    <a:pt x="6083" y="8974"/>
                  </a:lnTo>
                  <a:lnTo>
                    <a:pt x="6088" y="8974"/>
                  </a:lnTo>
                  <a:lnTo>
                    <a:pt x="6093" y="8973"/>
                  </a:lnTo>
                  <a:lnTo>
                    <a:pt x="6098" y="8973"/>
                  </a:lnTo>
                  <a:lnTo>
                    <a:pt x="6103" y="8973"/>
                  </a:lnTo>
                  <a:lnTo>
                    <a:pt x="6108" y="8973"/>
                  </a:lnTo>
                  <a:lnTo>
                    <a:pt x="6113" y="8973"/>
                  </a:lnTo>
                  <a:lnTo>
                    <a:pt x="6118" y="8973"/>
                  </a:lnTo>
                  <a:lnTo>
                    <a:pt x="6123" y="8973"/>
                  </a:lnTo>
                  <a:lnTo>
                    <a:pt x="6128" y="8973"/>
                  </a:lnTo>
                  <a:lnTo>
                    <a:pt x="6134" y="8973"/>
                  </a:lnTo>
                  <a:lnTo>
                    <a:pt x="6139" y="8973"/>
                  </a:lnTo>
                  <a:lnTo>
                    <a:pt x="6144" y="8974"/>
                  </a:lnTo>
                  <a:lnTo>
                    <a:pt x="6149" y="8974"/>
                  </a:lnTo>
                  <a:lnTo>
                    <a:pt x="6154" y="8974"/>
                  </a:lnTo>
                  <a:lnTo>
                    <a:pt x="6159" y="8974"/>
                  </a:lnTo>
                  <a:lnTo>
                    <a:pt x="6164" y="8974"/>
                  </a:lnTo>
                  <a:lnTo>
                    <a:pt x="6169" y="8974"/>
                  </a:lnTo>
                  <a:lnTo>
                    <a:pt x="6174" y="8974"/>
                  </a:lnTo>
                  <a:lnTo>
                    <a:pt x="6179" y="8974"/>
                  </a:lnTo>
                  <a:lnTo>
                    <a:pt x="6184" y="8974"/>
                  </a:lnTo>
                  <a:lnTo>
                    <a:pt x="6189" y="8974"/>
                  </a:lnTo>
                  <a:lnTo>
                    <a:pt x="6194" y="8975"/>
                  </a:lnTo>
                  <a:lnTo>
                    <a:pt x="6199" y="8975"/>
                  </a:lnTo>
                  <a:lnTo>
                    <a:pt x="6205" y="8974"/>
                  </a:lnTo>
                  <a:lnTo>
                    <a:pt x="6210" y="8974"/>
                  </a:lnTo>
                  <a:lnTo>
                    <a:pt x="6215" y="8974"/>
                  </a:lnTo>
                  <a:lnTo>
                    <a:pt x="6220" y="8974"/>
                  </a:lnTo>
                  <a:lnTo>
                    <a:pt x="6225" y="8974"/>
                  </a:lnTo>
                  <a:lnTo>
                    <a:pt x="6230" y="8974"/>
                  </a:lnTo>
                  <a:lnTo>
                    <a:pt x="6235" y="8974"/>
                  </a:lnTo>
                  <a:lnTo>
                    <a:pt x="6240" y="8974"/>
                  </a:lnTo>
                  <a:lnTo>
                    <a:pt x="6245" y="8975"/>
                  </a:lnTo>
                  <a:lnTo>
                    <a:pt x="6250" y="8975"/>
                  </a:lnTo>
                  <a:lnTo>
                    <a:pt x="6255" y="8975"/>
                  </a:lnTo>
                  <a:lnTo>
                    <a:pt x="6260" y="8975"/>
                  </a:lnTo>
                  <a:lnTo>
                    <a:pt x="6265" y="8974"/>
                  </a:lnTo>
                  <a:lnTo>
                    <a:pt x="6270" y="8974"/>
                  </a:lnTo>
                  <a:lnTo>
                    <a:pt x="6276" y="8975"/>
                  </a:lnTo>
                  <a:lnTo>
                    <a:pt x="6281" y="8975"/>
                  </a:lnTo>
                  <a:lnTo>
                    <a:pt x="6286" y="8975"/>
                  </a:lnTo>
                  <a:lnTo>
                    <a:pt x="6291" y="8975"/>
                  </a:lnTo>
                  <a:lnTo>
                    <a:pt x="6296" y="8974"/>
                  </a:lnTo>
                  <a:lnTo>
                    <a:pt x="6301" y="8974"/>
                  </a:lnTo>
                  <a:lnTo>
                    <a:pt x="6306" y="8974"/>
                  </a:lnTo>
                  <a:lnTo>
                    <a:pt x="6311" y="8975"/>
                  </a:lnTo>
                  <a:lnTo>
                    <a:pt x="6316" y="8975"/>
                  </a:lnTo>
                  <a:lnTo>
                    <a:pt x="6321" y="8975"/>
                  </a:lnTo>
                  <a:lnTo>
                    <a:pt x="6326" y="8975"/>
                  </a:lnTo>
                  <a:lnTo>
                    <a:pt x="6331" y="8975"/>
                  </a:lnTo>
                  <a:lnTo>
                    <a:pt x="6336" y="8976"/>
                  </a:lnTo>
                  <a:lnTo>
                    <a:pt x="6341" y="8975"/>
                  </a:lnTo>
                  <a:lnTo>
                    <a:pt x="6346" y="8975"/>
                  </a:lnTo>
                  <a:lnTo>
                    <a:pt x="6352" y="8975"/>
                  </a:lnTo>
                  <a:lnTo>
                    <a:pt x="6357" y="8976"/>
                  </a:lnTo>
                  <a:lnTo>
                    <a:pt x="6362" y="8976"/>
                  </a:lnTo>
                  <a:lnTo>
                    <a:pt x="6367" y="8976"/>
                  </a:lnTo>
                  <a:lnTo>
                    <a:pt x="6372" y="8976"/>
                  </a:lnTo>
                  <a:lnTo>
                    <a:pt x="6377" y="8976"/>
                  </a:lnTo>
                  <a:lnTo>
                    <a:pt x="6382" y="8976"/>
                  </a:lnTo>
                  <a:lnTo>
                    <a:pt x="6387" y="8976"/>
                  </a:lnTo>
                  <a:lnTo>
                    <a:pt x="6392" y="8976"/>
                  </a:lnTo>
                  <a:lnTo>
                    <a:pt x="6397" y="8976"/>
                  </a:lnTo>
                  <a:lnTo>
                    <a:pt x="6402" y="8975"/>
                  </a:lnTo>
                  <a:lnTo>
                    <a:pt x="6407" y="8975"/>
                  </a:lnTo>
                  <a:lnTo>
                    <a:pt x="6412" y="8976"/>
                  </a:lnTo>
                  <a:lnTo>
                    <a:pt x="6417" y="8976"/>
                  </a:lnTo>
                  <a:lnTo>
                    <a:pt x="6423" y="8977"/>
                  </a:lnTo>
                  <a:lnTo>
                    <a:pt x="6428" y="8977"/>
                  </a:lnTo>
                  <a:lnTo>
                    <a:pt x="6433" y="8977"/>
                  </a:lnTo>
                  <a:lnTo>
                    <a:pt x="6438" y="8977"/>
                  </a:lnTo>
                  <a:lnTo>
                    <a:pt x="6443" y="8977"/>
                  </a:lnTo>
                  <a:lnTo>
                    <a:pt x="6448" y="8976"/>
                  </a:lnTo>
                  <a:lnTo>
                    <a:pt x="6453" y="8976"/>
                  </a:lnTo>
                  <a:lnTo>
                    <a:pt x="6458" y="8976"/>
                  </a:lnTo>
                  <a:lnTo>
                    <a:pt x="6463" y="8976"/>
                  </a:lnTo>
                  <a:lnTo>
                    <a:pt x="6468" y="8976"/>
                  </a:lnTo>
                  <a:lnTo>
                    <a:pt x="6473" y="8976"/>
                  </a:lnTo>
                  <a:lnTo>
                    <a:pt x="6478" y="8977"/>
                  </a:lnTo>
                  <a:lnTo>
                    <a:pt x="6483" y="8977"/>
                  </a:lnTo>
                  <a:lnTo>
                    <a:pt x="6488" y="8977"/>
                  </a:lnTo>
                  <a:lnTo>
                    <a:pt x="6493" y="8977"/>
                  </a:lnTo>
                  <a:lnTo>
                    <a:pt x="6499" y="8977"/>
                  </a:lnTo>
                  <a:lnTo>
                    <a:pt x="6504" y="8977"/>
                  </a:lnTo>
                  <a:lnTo>
                    <a:pt x="6509" y="8977"/>
                  </a:lnTo>
                  <a:lnTo>
                    <a:pt x="6514" y="8976"/>
                  </a:lnTo>
                  <a:lnTo>
                    <a:pt x="6519" y="8977"/>
                  </a:lnTo>
                  <a:lnTo>
                    <a:pt x="6524" y="8976"/>
                  </a:lnTo>
                  <a:lnTo>
                    <a:pt x="6529" y="8977"/>
                  </a:lnTo>
                  <a:lnTo>
                    <a:pt x="6534" y="8977"/>
                  </a:lnTo>
                  <a:lnTo>
                    <a:pt x="6539" y="8977"/>
                  </a:lnTo>
                  <a:lnTo>
                    <a:pt x="6544" y="8977"/>
                  </a:lnTo>
                  <a:lnTo>
                    <a:pt x="6549" y="8977"/>
                  </a:lnTo>
                  <a:lnTo>
                    <a:pt x="6554" y="8977"/>
                  </a:lnTo>
                  <a:lnTo>
                    <a:pt x="6559" y="8977"/>
                  </a:lnTo>
                  <a:lnTo>
                    <a:pt x="6564" y="8976"/>
                  </a:lnTo>
                  <a:lnTo>
                    <a:pt x="6570" y="8976"/>
                  </a:lnTo>
                  <a:lnTo>
                    <a:pt x="6575" y="8976"/>
                  </a:lnTo>
                  <a:lnTo>
                    <a:pt x="6580" y="8976"/>
                  </a:lnTo>
                  <a:lnTo>
                    <a:pt x="6585" y="8976"/>
                  </a:lnTo>
                  <a:lnTo>
                    <a:pt x="6590" y="8976"/>
                  </a:lnTo>
                  <a:lnTo>
                    <a:pt x="6595" y="8976"/>
                  </a:lnTo>
                  <a:lnTo>
                    <a:pt x="6600" y="8976"/>
                  </a:lnTo>
                  <a:lnTo>
                    <a:pt x="6605" y="8976"/>
                  </a:lnTo>
                  <a:lnTo>
                    <a:pt x="6610" y="8976"/>
                  </a:lnTo>
                  <a:lnTo>
                    <a:pt x="6615" y="8975"/>
                  </a:lnTo>
                  <a:lnTo>
                    <a:pt x="6620" y="8976"/>
                  </a:lnTo>
                  <a:lnTo>
                    <a:pt x="6625" y="8976"/>
                  </a:lnTo>
                  <a:lnTo>
                    <a:pt x="6630" y="8975"/>
                  </a:lnTo>
                  <a:lnTo>
                    <a:pt x="6635" y="8975"/>
                  </a:lnTo>
                  <a:lnTo>
                    <a:pt x="6641" y="8975"/>
                  </a:lnTo>
                  <a:lnTo>
                    <a:pt x="6646" y="8975"/>
                  </a:lnTo>
                  <a:lnTo>
                    <a:pt x="6651" y="8975"/>
                  </a:lnTo>
                  <a:lnTo>
                    <a:pt x="6656" y="8975"/>
                  </a:lnTo>
                  <a:lnTo>
                    <a:pt x="6661" y="8976"/>
                  </a:lnTo>
                  <a:lnTo>
                    <a:pt x="6666" y="8976"/>
                  </a:lnTo>
                  <a:lnTo>
                    <a:pt x="6671" y="8976"/>
                  </a:lnTo>
                  <a:lnTo>
                    <a:pt x="6676" y="8976"/>
                  </a:lnTo>
                  <a:lnTo>
                    <a:pt x="6681" y="8976"/>
                  </a:lnTo>
                  <a:lnTo>
                    <a:pt x="6686" y="8976"/>
                  </a:lnTo>
                  <a:lnTo>
                    <a:pt x="6691" y="8976"/>
                  </a:lnTo>
                  <a:lnTo>
                    <a:pt x="6696" y="8976"/>
                  </a:lnTo>
                  <a:lnTo>
                    <a:pt x="6701" y="8977"/>
                  </a:lnTo>
                  <a:lnTo>
                    <a:pt x="6706" y="8976"/>
                  </a:lnTo>
                  <a:lnTo>
                    <a:pt x="6711" y="8976"/>
                  </a:lnTo>
                  <a:lnTo>
                    <a:pt x="6717" y="8976"/>
                  </a:lnTo>
                  <a:lnTo>
                    <a:pt x="6722" y="8976"/>
                  </a:lnTo>
                  <a:lnTo>
                    <a:pt x="6727" y="8975"/>
                  </a:lnTo>
                  <a:lnTo>
                    <a:pt x="6732" y="8975"/>
                  </a:lnTo>
                  <a:lnTo>
                    <a:pt x="6737" y="8975"/>
                  </a:lnTo>
                  <a:lnTo>
                    <a:pt x="6742" y="8975"/>
                  </a:lnTo>
                  <a:lnTo>
                    <a:pt x="6747" y="8975"/>
                  </a:lnTo>
                  <a:lnTo>
                    <a:pt x="6752" y="8975"/>
                  </a:lnTo>
                  <a:lnTo>
                    <a:pt x="6757" y="8975"/>
                  </a:lnTo>
                  <a:lnTo>
                    <a:pt x="6762" y="8975"/>
                  </a:lnTo>
                  <a:lnTo>
                    <a:pt x="6767" y="8975"/>
                  </a:lnTo>
                  <a:lnTo>
                    <a:pt x="6772" y="8975"/>
                  </a:lnTo>
                  <a:lnTo>
                    <a:pt x="6777" y="8975"/>
                  </a:lnTo>
                  <a:lnTo>
                    <a:pt x="6782" y="8975"/>
                  </a:lnTo>
                  <a:lnTo>
                    <a:pt x="6788" y="8975"/>
                  </a:lnTo>
                  <a:lnTo>
                    <a:pt x="6793" y="8976"/>
                  </a:lnTo>
                  <a:lnTo>
                    <a:pt x="6798" y="8975"/>
                  </a:lnTo>
                  <a:lnTo>
                    <a:pt x="6803" y="8975"/>
                  </a:lnTo>
                  <a:lnTo>
                    <a:pt x="6808" y="8975"/>
                  </a:lnTo>
                  <a:lnTo>
                    <a:pt x="6813" y="8975"/>
                  </a:lnTo>
                  <a:lnTo>
                    <a:pt x="6818" y="8975"/>
                  </a:lnTo>
                  <a:lnTo>
                    <a:pt x="6823" y="8975"/>
                  </a:lnTo>
                  <a:lnTo>
                    <a:pt x="6828" y="8975"/>
                  </a:lnTo>
                  <a:lnTo>
                    <a:pt x="6833" y="8975"/>
                  </a:lnTo>
                  <a:lnTo>
                    <a:pt x="6838" y="8975"/>
                  </a:lnTo>
                  <a:lnTo>
                    <a:pt x="6843" y="8974"/>
                  </a:lnTo>
                  <a:lnTo>
                    <a:pt x="6848" y="8974"/>
                  </a:lnTo>
                  <a:lnTo>
                    <a:pt x="6853" y="8975"/>
                  </a:lnTo>
                  <a:lnTo>
                    <a:pt x="6858" y="8975"/>
                  </a:lnTo>
                  <a:lnTo>
                    <a:pt x="6864" y="8975"/>
                  </a:lnTo>
                  <a:lnTo>
                    <a:pt x="6869" y="8975"/>
                  </a:lnTo>
                  <a:lnTo>
                    <a:pt x="6874" y="8975"/>
                  </a:lnTo>
                  <a:lnTo>
                    <a:pt x="6879" y="8976"/>
                  </a:lnTo>
                  <a:lnTo>
                    <a:pt x="6884" y="8975"/>
                  </a:lnTo>
                  <a:lnTo>
                    <a:pt x="6889" y="8975"/>
                  </a:lnTo>
                  <a:lnTo>
                    <a:pt x="6894" y="8975"/>
                  </a:lnTo>
                  <a:lnTo>
                    <a:pt x="6899" y="8976"/>
                  </a:lnTo>
                  <a:lnTo>
                    <a:pt x="6904" y="8976"/>
                  </a:lnTo>
                  <a:lnTo>
                    <a:pt x="6909" y="8975"/>
                  </a:lnTo>
                  <a:lnTo>
                    <a:pt x="6914" y="8975"/>
                  </a:lnTo>
                  <a:lnTo>
                    <a:pt x="6919" y="8975"/>
                  </a:lnTo>
                  <a:lnTo>
                    <a:pt x="6924" y="8975"/>
                  </a:lnTo>
                  <a:lnTo>
                    <a:pt x="6929" y="8975"/>
                  </a:lnTo>
                  <a:lnTo>
                    <a:pt x="6935" y="8975"/>
                  </a:lnTo>
                  <a:lnTo>
                    <a:pt x="6940" y="8975"/>
                  </a:lnTo>
                  <a:lnTo>
                    <a:pt x="6945" y="8975"/>
                  </a:lnTo>
                  <a:lnTo>
                    <a:pt x="6950" y="8975"/>
                  </a:lnTo>
                  <a:lnTo>
                    <a:pt x="6955" y="8976"/>
                  </a:lnTo>
                  <a:lnTo>
                    <a:pt x="6960" y="8976"/>
                  </a:lnTo>
                  <a:lnTo>
                    <a:pt x="6965" y="8976"/>
                  </a:lnTo>
                  <a:lnTo>
                    <a:pt x="6970" y="8976"/>
                  </a:lnTo>
                  <a:lnTo>
                    <a:pt x="6975" y="8976"/>
                  </a:lnTo>
                  <a:lnTo>
                    <a:pt x="6980" y="8976"/>
                  </a:lnTo>
                  <a:lnTo>
                    <a:pt x="6985" y="8975"/>
                  </a:lnTo>
                  <a:lnTo>
                    <a:pt x="6990" y="8975"/>
                  </a:lnTo>
                  <a:lnTo>
                    <a:pt x="6995" y="8975"/>
                  </a:lnTo>
                  <a:lnTo>
                    <a:pt x="7000" y="8975"/>
                  </a:lnTo>
                  <a:lnTo>
                    <a:pt x="7006" y="8975"/>
                  </a:lnTo>
                  <a:lnTo>
                    <a:pt x="7011" y="8975"/>
                  </a:lnTo>
                  <a:lnTo>
                    <a:pt x="7016" y="8975"/>
                  </a:lnTo>
                  <a:lnTo>
                    <a:pt x="7021" y="8975"/>
                  </a:lnTo>
                  <a:lnTo>
                    <a:pt x="7026" y="8975"/>
                  </a:lnTo>
                  <a:lnTo>
                    <a:pt x="7031" y="8976"/>
                  </a:lnTo>
                  <a:lnTo>
                    <a:pt x="7036" y="8976"/>
                  </a:lnTo>
                  <a:lnTo>
                    <a:pt x="7041" y="8975"/>
                  </a:lnTo>
                  <a:lnTo>
                    <a:pt x="7046" y="8975"/>
                  </a:lnTo>
                  <a:lnTo>
                    <a:pt x="7051" y="8975"/>
                  </a:lnTo>
                  <a:lnTo>
                    <a:pt x="7056" y="8975"/>
                  </a:lnTo>
                  <a:lnTo>
                    <a:pt x="7061" y="8975"/>
                  </a:lnTo>
                  <a:lnTo>
                    <a:pt x="7066" y="8974"/>
                  </a:lnTo>
                  <a:lnTo>
                    <a:pt x="7071" y="8975"/>
                  </a:lnTo>
                  <a:lnTo>
                    <a:pt x="7076" y="8975"/>
                  </a:lnTo>
                  <a:lnTo>
                    <a:pt x="7082" y="8975"/>
                  </a:lnTo>
                  <a:lnTo>
                    <a:pt x="7087" y="8975"/>
                  </a:lnTo>
                  <a:lnTo>
                    <a:pt x="7092" y="8976"/>
                  </a:lnTo>
                  <a:lnTo>
                    <a:pt x="7097" y="8976"/>
                  </a:lnTo>
                  <a:lnTo>
                    <a:pt x="7102" y="8975"/>
                  </a:lnTo>
                  <a:lnTo>
                    <a:pt x="7107" y="8975"/>
                  </a:lnTo>
                  <a:lnTo>
                    <a:pt x="7112" y="8975"/>
                  </a:lnTo>
                  <a:lnTo>
                    <a:pt x="7117" y="8975"/>
                  </a:lnTo>
                  <a:lnTo>
                    <a:pt x="7122" y="8975"/>
                  </a:lnTo>
                  <a:lnTo>
                    <a:pt x="7127" y="8975"/>
                  </a:lnTo>
                  <a:lnTo>
                    <a:pt x="7132" y="8975"/>
                  </a:lnTo>
                  <a:lnTo>
                    <a:pt x="7137" y="8975"/>
                  </a:lnTo>
                  <a:lnTo>
                    <a:pt x="7142" y="8976"/>
                  </a:lnTo>
                  <a:lnTo>
                    <a:pt x="7147" y="8976"/>
                  </a:lnTo>
                  <a:lnTo>
                    <a:pt x="7153" y="8975"/>
                  </a:lnTo>
                  <a:lnTo>
                    <a:pt x="7158" y="8976"/>
                  </a:lnTo>
                  <a:lnTo>
                    <a:pt x="7163" y="8975"/>
                  </a:lnTo>
                  <a:lnTo>
                    <a:pt x="7168" y="8975"/>
                  </a:lnTo>
                  <a:lnTo>
                    <a:pt x="7173" y="8975"/>
                  </a:lnTo>
                  <a:lnTo>
                    <a:pt x="7178" y="8975"/>
                  </a:lnTo>
                  <a:lnTo>
                    <a:pt x="7183" y="8975"/>
                  </a:lnTo>
                  <a:lnTo>
                    <a:pt x="7188" y="8975"/>
                  </a:lnTo>
                  <a:lnTo>
                    <a:pt x="7193" y="8975"/>
                  </a:lnTo>
                  <a:lnTo>
                    <a:pt x="7198" y="8975"/>
                  </a:lnTo>
                  <a:lnTo>
                    <a:pt x="7203" y="8975"/>
                  </a:lnTo>
                  <a:lnTo>
                    <a:pt x="7208" y="8975"/>
                  </a:lnTo>
                  <a:lnTo>
                    <a:pt x="7213" y="8976"/>
                  </a:lnTo>
                  <a:lnTo>
                    <a:pt x="7218" y="8976"/>
                  </a:lnTo>
                  <a:lnTo>
                    <a:pt x="7223" y="8975"/>
                  </a:lnTo>
                  <a:lnTo>
                    <a:pt x="7229" y="8975"/>
                  </a:lnTo>
                  <a:lnTo>
                    <a:pt x="7234" y="8975"/>
                  </a:lnTo>
                  <a:lnTo>
                    <a:pt x="7239" y="8975"/>
                  </a:lnTo>
                  <a:lnTo>
                    <a:pt x="7244" y="8975"/>
                  </a:lnTo>
                  <a:lnTo>
                    <a:pt x="7249" y="8975"/>
                  </a:lnTo>
                  <a:lnTo>
                    <a:pt x="7254" y="8975"/>
                  </a:lnTo>
                  <a:lnTo>
                    <a:pt x="7259" y="8975"/>
                  </a:lnTo>
                  <a:lnTo>
                    <a:pt x="7264" y="8975"/>
                  </a:lnTo>
                  <a:lnTo>
                    <a:pt x="7269" y="8975"/>
                  </a:lnTo>
                  <a:lnTo>
                    <a:pt x="7274" y="8975"/>
                  </a:lnTo>
                  <a:lnTo>
                    <a:pt x="7279" y="8975"/>
                  </a:lnTo>
                  <a:lnTo>
                    <a:pt x="7284" y="8975"/>
                  </a:lnTo>
                  <a:lnTo>
                    <a:pt x="7289" y="8975"/>
                  </a:lnTo>
                  <a:lnTo>
                    <a:pt x="7294" y="8975"/>
                  </a:lnTo>
                  <a:lnTo>
                    <a:pt x="7300" y="8975"/>
                  </a:lnTo>
                  <a:lnTo>
                    <a:pt x="7305" y="8974"/>
                  </a:lnTo>
                  <a:lnTo>
                    <a:pt x="7310" y="8974"/>
                  </a:lnTo>
                  <a:lnTo>
                    <a:pt x="7315" y="8974"/>
                  </a:lnTo>
                  <a:lnTo>
                    <a:pt x="7320" y="8975"/>
                  </a:lnTo>
                  <a:lnTo>
                    <a:pt x="7325" y="8975"/>
                  </a:lnTo>
                  <a:lnTo>
                    <a:pt x="7330" y="8975"/>
                  </a:lnTo>
                  <a:lnTo>
                    <a:pt x="7335" y="8975"/>
                  </a:lnTo>
                  <a:lnTo>
                    <a:pt x="7340" y="8975"/>
                  </a:lnTo>
                  <a:lnTo>
                    <a:pt x="7345" y="8975"/>
                  </a:lnTo>
                  <a:lnTo>
                    <a:pt x="7350" y="8975"/>
                  </a:lnTo>
                  <a:lnTo>
                    <a:pt x="7355" y="8975"/>
                  </a:lnTo>
                  <a:lnTo>
                    <a:pt x="7360" y="8975"/>
                  </a:lnTo>
                  <a:lnTo>
                    <a:pt x="7365" y="8975"/>
                  </a:lnTo>
                  <a:lnTo>
                    <a:pt x="7371" y="8975"/>
                  </a:lnTo>
                  <a:lnTo>
                    <a:pt x="7376" y="8975"/>
                  </a:lnTo>
                  <a:lnTo>
                    <a:pt x="7381" y="8975"/>
                  </a:lnTo>
                  <a:lnTo>
                    <a:pt x="7386" y="8975"/>
                  </a:lnTo>
                  <a:lnTo>
                    <a:pt x="7391" y="8975"/>
                  </a:lnTo>
                  <a:lnTo>
                    <a:pt x="7396" y="8975"/>
                  </a:lnTo>
                  <a:lnTo>
                    <a:pt x="7401" y="8975"/>
                  </a:lnTo>
                  <a:lnTo>
                    <a:pt x="7406" y="8975"/>
                  </a:lnTo>
                  <a:lnTo>
                    <a:pt x="7411" y="8976"/>
                  </a:lnTo>
                  <a:lnTo>
                    <a:pt x="7416" y="8976"/>
                  </a:lnTo>
                  <a:lnTo>
                    <a:pt x="7421" y="8976"/>
                  </a:lnTo>
                  <a:lnTo>
                    <a:pt x="7426" y="8976"/>
                  </a:lnTo>
                  <a:lnTo>
                    <a:pt x="7431" y="8976"/>
                  </a:lnTo>
                  <a:lnTo>
                    <a:pt x="7436" y="8976"/>
                  </a:lnTo>
                  <a:lnTo>
                    <a:pt x="7441" y="8976"/>
                  </a:lnTo>
                  <a:lnTo>
                    <a:pt x="7447" y="8976"/>
                  </a:lnTo>
                  <a:lnTo>
                    <a:pt x="7452" y="8976"/>
                  </a:lnTo>
                  <a:lnTo>
                    <a:pt x="7457" y="8976"/>
                  </a:lnTo>
                  <a:lnTo>
                    <a:pt x="7462" y="8976"/>
                  </a:lnTo>
                  <a:lnTo>
                    <a:pt x="7467" y="8976"/>
                  </a:lnTo>
                  <a:lnTo>
                    <a:pt x="7472" y="8976"/>
                  </a:lnTo>
                  <a:lnTo>
                    <a:pt x="7477" y="8976"/>
                  </a:lnTo>
                  <a:lnTo>
                    <a:pt x="7482" y="8976"/>
                  </a:lnTo>
                  <a:lnTo>
                    <a:pt x="7487" y="8976"/>
                  </a:lnTo>
                  <a:lnTo>
                    <a:pt x="7492" y="8976"/>
                  </a:lnTo>
                  <a:lnTo>
                    <a:pt x="7497" y="8976"/>
                  </a:lnTo>
                  <a:lnTo>
                    <a:pt x="7502" y="8976"/>
                  </a:lnTo>
                  <a:lnTo>
                    <a:pt x="7507" y="8976"/>
                  </a:lnTo>
                  <a:lnTo>
                    <a:pt x="7512" y="8976"/>
                  </a:lnTo>
                  <a:lnTo>
                    <a:pt x="7518" y="8976"/>
                  </a:lnTo>
                  <a:lnTo>
                    <a:pt x="7523" y="8976"/>
                  </a:lnTo>
                  <a:lnTo>
                    <a:pt x="7528" y="8976"/>
                  </a:lnTo>
                  <a:lnTo>
                    <a:pt x="7533" y="8976"/>
                  </a:lnTo>
                  <a:lnTo>
                    <a:pt x="7538" y="8975"/>
                  </a:lnTo>
                  <a:lnTo>
                    <a:pt x="7543" y="8975"/>
                  </a:lnTo>
                  <a:lnTo>
                    <a:pt x="7548" y="8975"/>
                  </a:lnTo>
                  <a:lnTo>
                    <a:pt x="7553" y="8975"/>
                  </a:lnTo>
                  <a:lnTo>
                    <a:pt x="7558" y="8975"/>
                  </a:lnTo>
                  <a:lnTo>
                    <a:pt x="7563" y="8975"/>
                  </a:lnTo>
                  <a:lnTo>
                    <a:pt x="7568" y="8975"/>
                  </a:lnTo>
                  <a:lnTo>
                    <a:pt x="7573" y="8975"/>
                  </a:lnTo>
                  <a:lnTo>
                    <a:pt x="7578" y="8976"/>
                  </a:lnTo>
                  <a:lnTo>
                    <a:pt x="7583" y="8976"/>
                  </a:lnTo>
                  <a:lnTo>
                    <a:pt x="7589" y="8976"/>
                  </a:lnTo>
                  <a:lnTo>
                    <a:pt x="7594" y="8976"/>
                  </a:lnTo>
                  <a:lnTo>
                    <a:pt x="7599" y="8975"/>
                  </a:lnTo>
                  <a:lnTo>
                    <a:pt x="7604" y="8975"/>
                  </a:lnTo>
                  <a:lnTo>
                    <a:pt x="7609" y="8975"/>
                  </a:lnTo>
                  <a:lnTo>
                    <a:pt x="7614" y="8975"/>
                  </a:lnTo>
                  <a:lnTo>
                    <a:pt x="7619" y="8975"/>
                  </a:lnTo>
                  <a:lnTo>
                    <a:pt x="7624" y="8975"/>
                  </a:lnTo>
                  <a:lnTo>
                    <a:pt x="7629" y="8975"/>
                  </a:lnTo>
                  <a:lnTo>
                    <a:pt x="7634" y="8975"/>
                  </a:lnTo>
                  <a:lnTo>
                    <a:pt x="7639" y="8975"/>
                  </a:lnTo>
                  <a:lnTo>
                    <a:pt x="7644" y="8975"/>
                  </a:lnTo>
                  <a:lnTo>
                    <a:pt x="7649" y="8976"/>
                  </a:lnTo>
                  <a:lnTo>
                    <a:pt x="7654" y="8976"/>
                  </a:lnTo>
                  <a:lnTo>
                    <a:pt x="7659" y="8976"/>
                  </a:lnTo>
                  <a:lnTo>
                    <a:pt x="7665" y="8976"/>
                  </a:lnTo>
                  <a:lnTo>
                    <a:pt x="7670" y="8976"/>
                  </a:lnTo>
                  <a:lnTo>
                    <a:pt x="7675" y="8976"/>
                  </a:lnTo>
                  <a:lnTo>
                    <a:pt x="7680" y="8976"/>
                  </a:lnTo>
                  <a:lnTo>
                    <a:pt x="7685" y="8976"/>
                  </a:lnTo>
                  <a:lnTo>
                    <a:pt x="7690" y="8976"/>
                  </a:lnTo>
                  <a:lnTo>
                    <a:pt x="7695" y="8976"/>
                  </a:lnTo>
                  <a:lnTo>
                    <a:pt x="7700" y="8975"/>
                  </a:lnTo>
                  <a:lnTo>
                    <a:pt x="7705" y="8975"/>
                  </a:lnTo>
                  <a:lnTo>
                    <a:pt x="7710" y="8975"/>
                  </a:lnTo>
                  <a:lnTo>
                    <a:pt x="7715" y="8975"/>
                  </a:lnTo>
                  <a:lnTo>
                    <a:pt x="7720" y="8975"/>
                  </a:lnTo>
                  <a:lnTo>
                    <a:pt x="7725" y="8975"/>
                  </a:lnTo>
                  <a:lnTo>
                    <a:pt x="7730" y="8976"/>
                  </a:lnTo>
                  <a:lnTo>
                    <a:pt x="7736" y="8976"/>
                  </a:lnTo>
                  <a:lnTo>
                    <a:pt x="7741" y="8975"/>
                  </a:lnTo>
                  <a:lnTo>
                    <a:pt x="7746" y="8975"/>
                  </a:lnTo>
                  <a:lnTo>
                    <a:pt x="7751" y="8975"/>
                  </a:lnTo>
                  <a:lnTo>
                    <a:pt x="7756" y="8975"/>
                  </a:lnTo>
                  <a:lnTo>
                    <a:pt x="7761" y="8976"/>
                  </a:lnTo>
                  <a:lnTo>
                    <a:pt x="7766" y="8975"/>
                  </a:lnTo>
                  <a:lnTo>
                    <a:pt x="7771" y="8975"/>
                  </a:lnTo>
                  <a:lnTo>
                    <a:pt x="7776" y="8975"/>
                  </a:lnTo>
                  <a:lnTo>
                    <a:pt x="7781" y="8975"/>
                  </a:lnTo>
                  <a:lnTo>
                    <a:pt x="7786" y="8975"/>
                  </a:lnTo>
                  <a:lnTo>
                    <a:pt x="7791" y="8975"/>
                  </a:lnTo>
                  <a:lnTo>
                    <a:pt x="7796" y="8975"/>
                  </a:lnTo>
                  <a:lnTo>
                    <a:pt x="7801" y="8975"/>
                  </a:lnTo>
                  <a:lnTo>
                    <a:pt x="7806" y="8975"/>
                  </a:lnTo>
                  <a:lnTo>
                    <a:pt x="7812" y="8976"/>
                  </a:lnTo>
                  <a:lnTo>
                    <a:pt x="7817" y="8976"/>
                  </a:lnTo>
                  <a:lnTo>
                    <a:pt x="7822" y="8976"/>
                  </a:lnTo>
                  <a:lnTo>
                    <a:pt x="7827" y="8976"/>
                  </a:lnTo>
                  <a:lnTo>
                    <a:pt x="7832" y="8976"/>
                  </a:lnTo>
                  <a:lnTo>
                    <a:pt x="7837" y="8975"/>
                  </a:lnTo>
                  <a:lnTo>
                    <a:pt x="7842" y="8975"/>
                  </a:lnTo>
                  <a:lnTo>
                    <a:pt x="7847" y="8976"/>
                  </a:lnTo>
                  <a:lnTo>
                    <a:pt x="7852" y="8975"/>
                  </a:lnTo>
                  <a:lnTo>
                    <a:pt x="7857" y="8975"/>
                  </a:lnTo>
                  <a:lnTo>
                    <a:pt x="7862" y="8975"/>
                  </a:lnTo>
                  <a:lnTo>
                    <a:pt x="7867" y="8975"/>
                  </a:lnTo>
                  <a:lnTo>
                    <a:pt x="7872" y="8976"/>
                  </a:lnTo>
                  <a:lnTo>
                    <a:pt x="7877" y="8976"/>
                  </a:lnTo>
                  <a:lnTo>
                    <a:pt x="7883" y="8976"/>
                  </a:lnTo>
                  <a:lnTo>
                    <a:pt x="7888" y="8976"/>
                  </a:lnTo>
                  <a:lnTo>
                    <a:pt x="7893" y="8976"/>
                  </a:lnTo>
                  <a:lnTo>
                    <a:pt x="7898" y="8976"/>
                  </a:lnTo>
                  <a:lnTo>
                    <a:pt x="7903" y="8975"/>
                  </a:lnTo>
                  <a:lnTo>
                    <a:pt x="7908" y="8975"/>
                  </a:lnTo>
                  <a:lnTo>
                    <a:pt x="7913" y="8976"/>
                  </a:lnTo>
                  <a:lnTo>
                    <a:pt x="7918" y="8976"/>
                  </a:lnTo>
                  <a:lnTo>
                    <a:pt x="7923" y="8976"/>
                  </a:lnTo>
                  <a:lnTo>
                    <a:pt x="7928" y="8976"/>
                  </a:lnTo>
                  <a:lnTo>
                    <a:pt x="7933" y="8976"/>
                  </a:lnTo>
                  <a:lnTo>
                    <a:pt x="7938" y="8976"/>
                  </a:lnTo>
                  <a:lnTo>
                    <a:pt x="7943" y="8976"/>
                  </a:lnTo>
                  <a:lnTo>
                    <a:pt x="7948" y="8976"/>
                  </a:lnTo>
                  <a:lnTo>
                    <a:pt x="7954" y="8976"/>
                  </a:lnTo>
                  <a:lnTo>
                    <a:pt x="7959" y="8976"/>
                  </a:lnTo>
                  <a:lnTo>
                    <a:pt x="7964" y="8976"/>
                  </a:lnTo>
                  <a:lnTo>
                    <a:pt x="7969" y="8976"/>
                  </a:lnTo>
                  <a:lnTo>
                    <a:pt x="7974" y="8977"/>
                  </a:lnTo>
                  <a:lnTo>
                    <a:pt x="7979" y="8976"/>
                  </a:lnTo>
                  <a:lnTo>
                    <a:pt x="7984" y="8976"/>
                  </a:lnTo>
                  <a:lnTo>
                    <a:pt x="7989" y="8976"/>
                  </a:lnTo>
                  <a:lnTo>
                    <a:pt x="7994" y="8976"/>
                  </a:lnTo>
                  <a:lnTo>
                    <a:pt x="7999" y="8976"/>
                  </a:lnTo>
                  <a:lnTo>
                    <a:pt x="8004" y="8976"/>
                  </a:lnTo>
                  <a:lnTo>
                    <a:pt x="8009" y="8976"/>
                  </a:lnTo>
                  <a:lnTo>
                    <a:pt x="8014" y="8976"/>
                  </a:lnTo>
                  <a:lnTo>
                    <a:pt x="8019" y="8975"/>
                  </a:lnTo>
                  <a:lnTo>
                    <a:pt x="8024" y="8975"/>
                  </a:lnTo>
                  <a:lnTo>
                    <a:pt x="8030" y="8975"/>
                  </a:lnTo>
                  <a:lnTo>
                    <a:pt x="8035" y="8976"/>
                  </a:lnTo>
                  <a:lnTo>
                    <a:pt x="8040" y="8976"/>
                  </a:lnTo>
                  <a:lnTo>
                    <a:pt x="8045" y="8976"/>
                  </a:lnTo>
                  <a:lnTo>
                    <a:pt x="8050" y="8975"/>
                  </a:lnTo>
                  <a:lnTo>
                    <a:pt x="8055" y="8975"/>
                  </a:lnTo>
                  <a:lnTo>
                    <a:pt x="8060" y="8975"/>
                  </a:lnTo>
                  <a:lnTo>
                    <a:pt x="8065" y="8975"/>
                  </a:lnTo>
                  <a:lnTo>
                    <a:pt x="8070" y="8975"/>
                  </a:lnTo>
                  <a:lnTo>
                    <a:pt x="8075" y="8976"/>
                  </a:lnTo>
                  <a:lnTo>
                    <a:pt x="8080" y="8976"/>
                  </a:lnTo>
                  <a:lnTo>
                    <a:pt x="8085" y="8976"/>
                  </a:lnTo>
                  <a:lnTo>
                    <a:pt x="8090" y="8975"/>
                  </a:lnTo>
                  <a:lnTo>
                    <a:pt x="8095" y="8975"/>
                  </a:lnTo>
                  <a:lnTo>
                    <a:pt x="8101" y="8976"/>
                  </a:lnTo>
                  <a:lnTo>
                    <a:pt x="8106" y="8976"/>
                  </a:lnTo>
                  <a:lnTo>
                    <a:pt x="8111" y="8976"/>
                  </a:lnTo>
                  <a:lnTo>
                    <a:pt x="8116" y="8975"/>
                  </a:lnTo>
                  <a:lnTo>
                    <a:pt x="8121" y="8975"/>
                  </a:lnTo>
                  <a:lnTo>
                    <a:pt x="8126" y="8975"/>
                  </a:lnTo>
                  <a:lnTo>
                    <a:pt x="8131" y="8976"/>
                  </a:lnTo>
                  <a:lnTo>
                    <a:pt x="8136" y="8976"/>
                  </a:lnTo>
                  <a:lnTo>
                    <a:pt x="8141" y="8975"/>
                  </a:lnTo>
                  <a:lnTo>
                    <a:pt x="8146" y="8976"/>
                  </a:lnTo>
                  <a:lnTo>
                    <a:pt x="8151" y="8976"/>
                  </a:lnTo>
                  <a:lnTo>
                    <a:pt x="8156" y="8976"/>
                  </a:lnTo>
                  <a:lnTo>
                    <a:pt x="8161" y="8976"/>
                  </a:lnTo>
                  <a:lnTo>
                    <a:pt x="8166" y="8975"/>
                  </a:lnTo>
                  <a:lnTo>
                    <a:pt x="8171" y="8975"/>
                  </a:lnTo>
                  <a:lnTo>
                    <a:pt x="8177" y="8975"/>
                  </a:lnTo>
                  <a:lnTo>
                    <a:pt x="8182" y="8975"/>
                  </a:lnTo>
                  <a:lnTo>
                    <a:pt x="8187" y="8976"/>
                  </a:lnTo>
                  <a:lnTo>
                    <a:pt x="8192" y="8976"/>
                  </a:lnTo>
                  <a:lnTo>
                    <a:pt x="8197" y="8976"/>
                  </a:lnTo>
                  <a:lnTo>
                    <a:pt x="8202" y="8975"/>
                  </a:lnTo>
                  <a:lnTo>
                    <a:pt x="8207" y="8975"/>
                  </a:lnTo>
                  <a:lnTo>
                    <a:pt x="8212" y="8976"/>
                  </a:lnTo>
                  <a:lnTo>
                    <a:pt x="8217" y="8976"/>
                  </a:lnTo>
                  <a:lnTo>
                    <a:pt x="8222" y="8976"/>
                  </a:lnTo>
                  <a:lnTo>
                    <a:pt x="8227" y="8976"/>
                  </a:lnTo>
                  <a:lnTo>
                    <a:pt x="8232" y="8976"/>
                  </a:lnTo>
                  <a:lnTo>
                    <a:pt x="8237" y="8976"/>
                  </a:lnTo>
                  <a:lnTo>
                    <a:pt x="8242" y="8975"/>
                  </a:lnTo>
                  <a:lnTo>
                    <a:pt x="8248" y="8975"/>
                  </a:lnTo>
                  <a:lnTo>
                    <a:pt x="8253" y="8975"/>
                  </a:lnTo>
                  <a:lnTo>
                    <a:pt x="8258" y="8975"/>
                  </a:lnTo>
                  <a:lnTo>
                    <a:pt x="8263" y="8975"/>
                  </a:lnTo>
                  <a:lnTo>
                    <a:pt x="8268" y="8975"/>
                  </a:lnTo>
                  <a:lnTo>
                    <a:pt x="8273" y="8975"/>
                  </a:lnTo>
                  <a:lnTo>
                    <a:pt x="8278" y="8975"/>
                  </a:lnTo>
                  <a:lnTo>
                    <a:pt x="8283" y="8975"/>
                  </a:lnTo>
                  <a:lnTo>
                    <a:pt x="8288" y="8975"/>
                  </a:lnTo>
                  <a:lnTo>
                    <a:pt x="8293" y="8975"/>
                  </a:lnTo>
                  <a:lnTo>
                    <a:pt x="8298" y="8975"/>
                  </a:lnTo>
                  <a:lnTo>
                    <a:pt x="8303" y="8975"/>
                  </a:lnTo>
                  <a:lnTo>
                    <a:pt x="8308" y="8975"/>
                  </a:lnTo>
                  <a:lnTo>
                    <a:pt x="8313" y="8975"/>
                  </a:lnTo>
                  <a:lnTo>
                    <a:pt x="8319" y="8976"/>
                  </a:lnTo>
                  <a:lnTo>
                    <a:pt x="8324" y="8976"/>
                  </a:lnTo>
                  <a:lnTo>
                    <a:pt x="8329" y="8976"/>
                  </a:lnTo>
                  <a:lnTo>
                    <a:pt x="8334" y="8976"/>
                  </a:lnTo>
                  <a:lnTo>
                    <a:pt x="8339" y="8976"/>
                  </a:lnTo>
                  <a:lnTo>
                    <a:pt x="8344" y="8976"/>
                  </a:lnTo>
                  <a:lnTo>
                    <a:pt x="8349" y="8976"/>
                  </a:lnTo>
                  <a:lnTo>
                    <a:pt x="8354" y="8976"/>
                  </a:lnTo>
                  <a:lnTo>
                    <a:pt x="8359" y="8976"/>
                  </a:lnTo>
                  <a:lnTo>
                    <a:pt x="8364" y="8976"/>
                  </a:lnTo>
                  <a:lnTo>
                    <a:pt x="8369" y="8976"/>
                  </a:lnTo>
                  <a:lnTo>
                    <a:pt x="8374" y="8976"/>
                  </a:lnTo>
                  <a:lnTo>
                    <a:pt x="8379" y="8976"/>
                  </a:lnTo>
                  <a:lnTo>
                    <a:pt x="8384" y="8976"/>
                  </a:lnTo>
                  <a:lnTo>
                    <a:pt x="8389" y="8976"/>
                  </a:lnTo>
                  <a:lnTo>
                    <a:pt x="8395" y="8976"/>
                  </a:lnTo>
                  <a:lnTo>
                    <a:pt x="8400" y="8976"/>
                  </a:lnTo>
                  <a:lnTo>
                    <a:pt x="8405" y="8976"/>
                  </a:lnTo>
                  <a:lnTo>
                    <a:pt x="8410" y="8975"/>
                  </a:lnTo>
                  <a:lnTo>
                    <a:pt x="8415" y="8976"/>
                  </a:lnTo>
                  <a:lnTo>
                    <a:pt x="8420" y="8976"/>
                  </a:lnTo>
                  <a:lnTo>
                    <a:pt x="8425" y="8976"/>
                  </a:lnTo>
                  <a:lnTo>
                    <a:pt x="8430" y="8976"/>
                  </a:lnTo>
                  <a:lnTo>
                    <a:pt x="8435" y="8976"/>
                  </a:lnTo>
                  <a:lnTo>
                    <a:pt x="8440" y="8976"/>
                  </a:lnTo>
                  <a:lnTo>
                    <a:pt x="8445" y="8975"/>
                  </a:lnTo>
                  <a:lnTo>
                    <a:pt x="8450" y="8976"/>
                  </a:lnTo>
                  <a:lnTo>
                    <a:pt x="8455" y="8976"/>
                  </a:lnTo>
                  <a:lnTo>
                    <a:pt x="8460" y="8976"/>
                  </a:lnTo>
                  <a:lnTo>
                    <a:pt x="8466" y="8976"/>
                  </a:lnTo>
                  <a:lnTo>
                    <a:pt x="8471" y="8976"/>
                  </a:lnTo>
                  <a:lnTo>
                    <a:pt x="8476" y="8976"/>
                  </a:lnTo>
                  <a:lnTo>
                    <a:pt x="8481" y="8976"/>
                  </a:lnTo>
                  <a:lnTo>
                    <a:pt x="8486" y="8976"/>
                  </a:lnTo>
                  <a:lnTo>
                    <a:pt x="8491" y="8975"/>
                  </a:lnTo>
                  <a:lnTo>
                    <a:pt x="8496" y="8975"/>
                  </a:lnTo>
                  <a:lnTo>
                    <a:pt x="8501" y="8975"/>
                  </a:lnTo>
                  <a:lnTo>
                    <a:pt x="8506" y="8976"/>
                  </a:lnTo>
                  <a:lnTo>
                    <a:pt x="8511" y="8976"/>
                  </a:lnTo>
                  <a:lnTo>
                    <a:pt x="8516" y="8976"/>
                  </a:lnTo>
                  <a:lnTo>
                    <a:pt x="8521" y="8975"/>
                  </a:lnTo>
                  <a:lnTo>
                    <a:pt x="8526" y="8975"/>
                  </a:lnTo>
                  <a:lnTo>
                    <a:pt x="8531" y="8975"/>
                  </a:lnTo>
                  <a:lnTo>
                    <a:pt x="8536" y="8976"/>
                  </a:lnTo>
                  <a:lnTo>
                    <a:pt x="8542" y="8976"/>
                  </a:lnTo>
                  <a:lnTo>
                    <a:pt x="8547" y="8976"/>
                  </a:lnTo>
                  <a:lnTo>
                    <a:pt x="8552" y="8976"/>
                  </a:lnTo>
                  <a:lnTo>
                    <a:pt x="8557" y="8976"/>
                  </a:lnTo>
                  <a:lnTo>
                    <a:pt x="8562" y="8977"/>
                  </a:lnTo>
                  <a:lnTo>
                    <a:pt x="8567" y="8977"/>
                  </a:lnTo>
                  <a:lnTo>
                    <a:pt x="8572" y="8976"/>
                  </a:lnTo>
                  <a:lnTo>
                    <a:pt x="8577" y="8976"/>
                  </a:lnTo>
                  <a:lnTo>
                    <a:pt x="8582" y="8976"/>
                  </a:lnTo>
                  <a:lnTo>
                    <a:pt x="8587" y="8975"/>
                  </a:lnTo>
                  <a:lnTo>
                    <a:pt x="8592" y="8975"/>
                  </a:lnTo>
                  <a:lnTo>
                    <a:pt x="8597" y="8976"/>
                  </a:lnTo>
                  <a:lnTo>
                    <a:pt x="8602" y="8976"/>
                  </a:lnTo>
                  <a:lnTo>
                    <a:pt x="8607" y="8976"/>
                  </a:lnTo>
                  <a:lnTo>
                    <a:pt x="8613" y="8977"/>
                  </a:lnTo>
                  <a:lnTo>
                    <a:pt x="8618" y="8976"/>
                  </a:lnTo>
                  <a:lnTo>
                    <a:pt x="8623" y="8976"/>
                  </a:lnTo>
                  <a:lnTo>
                    <a:pt x="8628" y="8976"/>
                  </a:lnTo>
                  <a:lnTo>
                    <a:pt x="8633" y="8976"/>
                  </a:lnTo>
                  <a:lnTo>
                    <a:pt x="8638" y="8976"/>
                  </a:lnTo>
                  <a:lnTo>
                    <a:pt x="8643" y="8976"/>
                  </a:lnTo>
                  <a:lnTo>
                    <a:pt x="8648" y="8976"/>
                  </a:lnTo>
                  <a:lnTo>
                    <a:pt x="8653" y="8976"/>
                  </a:lnTo>
                  <a:lnTo>
                    <a:pt x="8658" y="8976"/>
                  </a:lnTo>
                  <a:lnTo>
                    <a:pt x="8663" y="8976"/>
                  </a:lnTo>
                  <a:lnTo>
                    <a:pt x="8668" y="8976"/>
                  </a:lnTo>
                  <a:lnTo>
                    <a:pt x="8673" y="8976"/>
                  </a:lnTo>
                  <a:lnTo>
                    <a:pt x="8678" y="8976"/>
                  </a:lnTo>
                  <a:lnTo>
                    <a:pt x="8684" y="8976"/>
                  </a:lnTo>
                  <a:lnTo>
                    <a:pt x="8689" y="8976"/>
                  </a:lnTo>
                  <a:lnTo>
                    <a:pt x="8694" y="8976"/>
                  </a:lnTo>
                  <a:lnTo>
                    <a:pt x="8699" y="8976"/>
                  </a:lnTo>
                  <a:lnTo>
                    <a:pt x="8704" y="8976"/>
                  </a:lnTo>
                  <a:lnTo>
                    <a:pt x="8709" y="8976"/>
                  </a:lnTo>
                  <a:lnTo>
                    <a:pt x="8714" y="8975"/>
                  </a:lnTo>
                  <a:lnTo>
                    <a:pt x="8719" y="8975"/>
                  </a:lnTo>
                  <a:lnTo>
                    <a:pt x="8724" y="8976"/>
                  </a:lnTo>
                  <a:lnTo>
                    <a:pt x="8729" y="8976"/>
                  </a:lnTo>
                  <a:lnTo>
                    <a:pt x="8734" y="8976"/>
                  </a:lnTo>
                  <a:lnTo>
                    <a:pt x="8739" y="8976"/>
                  </a:lnTo>
                  <a:lnTo>
                    <a:pt x="8744" y="8976"/>
                  </a:lnTo>
                  <a:lnTo>
                    <a:pt x="8749" y="8976"/>
                  </a:lnTo>
                  <a:lnTo>
                    <a:pt x="8754" y="8976"/>
                  </a:lnTo>
                  <a:lnTo>
                    <a:pt x="8760" y="8976"/>
                  </a:lnTo>
                  <a:lnTo>
                    <a:pt x="8765" y="8976"/>
                  </a:lnTo>
                  <a:lnTo>
                    <a:pt x="8770" y="8976"/>
                  </a:lnTo>
                  <a:lnTo>
                    <a:pt x="8775" y="8975"/>
                  </a:lnTo>
                  <a:lnTo>
                    <a:pt x="8780" y="8975"/>
                  </a:lnTo>
                  <a:lnTo>
                    <a:pt x="8785" y="8976"/>
                  </a:lnTo>
                  <a:lnTo>
                    <a:pt x="8790" y="8976"/>
                  </a:lnTo>
                  <a:lnTo>
                    <a:pt x="8795" y="8976"/>
                  </a:lnTo>
                  <a:lnTo>
                    <a:pt x="8800" y="8976"/>
                  </a:lnTo>
                  <a:lnTo>
                    <a:pt x="8805" y="8975"/>
                  </a:lnTo>
                  <a:lnTo>
                    <a:pt x="8810" y="8975"/>
                  </a:lnTo>
                  <a:lnTo>
                    <a:pt x="8815" y="8976"/>
                  </a:lnTo>
                  <a:lnTo>
                    <a:pt x="8820" y="8976"/>
                  </a:lnTo>
                  <a:lnTo>
                    <a:pt x="8825" y="8976"/>
                  </a:lnTo>
                  <a:lnTo>
                    <a:pt x="8831" y="8976"/>
                  </a:lnTo>
                  <a:lnTo>
                    <a:pt x="8836" y="8976"/>
                  </a:lnTo>
                  <a:lnTo>
                    <a:pt x="8841" y="8976"/>
                  </a:lnTo>
                  <a:lnTo>
                    <a:pt x="8846" y="8976"/>
                  </a:lnTo>
                  <a:lnTo>
                    <a:pt x="8851" y="8976"/>
                  </a:lnTo>
                  <a:lnTo>
                    <a:pt x="8856" y="8976"/>
                  </a:lnTo>
                  <a:lnTo>
                    <a:pt x="8861" y="8976"/>
                  </a:lnTo>
                  <a:lnTo>
                    <a:pt x="8866" y="8976"/>
                  </a:lnTo>
                  <a:lnTo>
                    <a:pt x="8871" y="8976"/>
                  </a:lnTo>
                  <a:lnTo>
                    <a:pt x="8876" y="8976"/>
                  </a:lnTo>
                  <a:lnTo>
                    <a:pt x="8881" y="8976"/>
                  </a:lnTo>
                  <a:lnTo>
                    <a:pt x="8886" y="8976"/>
                  </a:lnTo>
                  <a:lnTo>
                    <a:pt x="8891" y="8976"/>
                  </a:lnTo>
                  <a:lnTo>
                    <a:pt x="8896" y="8976"/>
                  </a:lnTo>
                  <a:lnTo>
                    <a:pt x="8901" y="8976"/>
                  </a:lnTo>
                  <a:lnTo>
                    <a:pt x="8907" y="8976"/>
                  </a:lnTo>
                  <a:lnTo>
                    <a:pt x="8912" y="8976"/>
                  </a:lnTo>
                  <a:lnTo>
                    <a:pt x="8917" y="8977"/>
                  </a:lnTo>
                  <a:lnTo>
                    <a:pt x="8922" y="8977"/>
                  </a:lnTo>
                  <a:lnTo>
                    <a:pt x="8927" y="8977"/>
                  </a:lnTo>
                  <a:lnTo>
                    <a:pt x="8932" y="8977"/>
                  </a:lnTo>
                  <a:lnTo>
                    <a:pt x="8937" y="8976"/>
                  </a:lnTo>
                  <a:lnTo>
                    <a:pt x="8942" y="8976"/>
                  </a:lnTo>
                  <a:lnTo>
                    <a:pt x="8947" y="8976"/>
                  </a:lnTo>
                  <a:lnTo>
                    <a:pt x="8952" y="8976"/>
                  </a:lnTo>
                  <a:lnTo>
                    <a:pt x="8957" y="8976"/>
                  </a:lnTo>
                  <a:lnTo>
                    <a:pt x="8962" y="8976"/>
                  </a:lnTo>
                  <a:lnTo>
                    <a:pt x="8967" y="8976"/>
                  </a:lnTo>
                  <a:lnTo>
                    <a:pt x="8972" y="8976"/>
                  </a:lnTo>
                  <a:lnTo>
                    <a:pt x="8978" y="8976"/>
                  </a:lnTo>
                  <a:lnTo>
                    <a:pt x="8983" y="8976"/>
                  </a:lnTo>
                  <a:lnTo>
                    <a:pt x="8988" y="8976"/>
                  </a:lnTo>
                  <a:lnTo>
                    <a:pt x="8993" y="8975"/>
                  </a:lnTo>
                  <a:lnTo>
                    <a:pt x="8998" y="8976"/>
                  </a:lnTo>
                  <a:lnTo>
                    <a:pt x="9003" y="8976"/>
                  </a:lnTo>
                  <a:lnTo>
                    <a:pt x="9008" y="8975"/>
                  </a:lnTo>
                  <a:lnTo>
                    <a:pt x="9013" y="8975"/>
                  </a:lnTo>
                  <a:lnTo>
                    <a:pt x="9018" y="8975"/>
                  </a:lnTo>
                  <a:lnTo>
                    <a:pt x="9023" y="8975"/>
                  </a:lnTo>
                  <a:lnTo>
                    <a:pt x="9028" y="8975"/>
                  </a:lnTo>
                  <a:lnTo>
                    <a:pt x="9033" y="8976"/>
                  </a:lnTo>
                  <a:lnTo>
                    <a:pt x="9038" y="8976"/>
                  </a:lnTo>
                  <a:lnTo>
                    <a:pt x="9043" y="8976"/>
                  </a:lnTo>
                  <a:lnTo>
                    <a:pt x="9049" y="8975"/>
                  </a:lnTo>
                  <a:lnTo>
                    <a:pt x="9054" y="8975"/>
                  </a:lnTo>
                  <a:lnTo>
                    <a:pt x="9059" y="8975"/>
                  </a:lnTo>
                  <a:lnTo>
                    <a:pt x="9064" y="8975"/>
                  </a:lnTo>
                  <a:lnTo>
                    <a:pt x="9069" y="8976"/>
                  </a:lnTo>
                  <a:lnTo>
                    <a:pt x="9074" y="8976"/>
                  </a:lnTo>
                  <a:lnTo>
                    <a:pt x="9079" y="8976"/>
                  </a:lnTo>
                  <a:lnTo>
                    <a:pt x="9084" y="8976"/>
                  </a:lnTo>
                  <a:lnTo>
                    <a:pt x="9089" y="8976"/>
                  </a:lnTo>
                  <a:lnTo>
                    <a:pt x="9094" y="8976"/>
                  </a:lnTo>
                  <a:lnTo>
                    <a:pt x="9099" y="8976"/>
                  </a:lnTo>
                  <a:lnTo>
                    <a:pt x="9104" y="8976"/>
                  </a:lnTo>
                  <a:lnTo>
                    <a:pt x="9109" y="8976"/>
                  </a:lnTo>
                  <a:lnTo>
                    <a:pt x="9114" y="8976"/>
                  </a:lnTo>
                  <a:lnTo>
                    <a:pt x="9119" y="8976"/>
                  </a:lnTo>
                  <a:lnTo>
                    <a:pt x="9125" y="8976"/>
                  </a:lnTo>
                  <a:lnTo>
                    <a:pt x="9130" y="8976"/>
                  </a:lnTo>
                  <a:lnTo>
                    <a:pt x="9135" y="8976"/>
                  </a:lnTo>
                  <a:lnTo>
                    <a:pt x="9140" y="8976"/>
                  </a:lnTo>
                  <a:lnTo>
                    <a:pt x="9145" y="8976"/>
                  </a:lnTo>
                  <a:lnTo>
                    <a:pt x="9150" y="8976"/>
                  </a:lnTo>
                  <a:lnTo>
                    <a:pt x="9155" y="8976"/>
                  </a:lnTo>
                  <a:lnTo>
                    <a:pt x="9160" y="8976"/>
                  </a:lnTo>
                  <a:lnTo>
                    <a:pt x="9165" y="8976"/>
                  </a:lnTo>
                  <a:lnTo>
                    <a:pt x="9170" y="8975"/>
                  </a:lnTo>
                  <a:lnTo>
                    <a:pt x="9175" y="8975"/>
                  </a:lnTo>
                  <a:lnTo>
                    <a:pt x="9180" y="8976"/>
                  </a:lnTo>
                  <a:lnTo>
                    <a:pt x="9185" y="8976"/>
                  </a:lnTo>
                  <a:lnTo>
                    <a:pt x="9190" y="8975"/>
                  </a:lnTo>
                  <a:lnTo>
                    <a:pt x="9196" y="8975"/>
                  </a:lnTo>
                  <a:lnTo>
                    <a:pt x="9201" y="8975"/>
                  </a:lnTo>
                  <a:lnTo>
                    <a:pt x="9206" y="8975"/>
                  </a:lnTo>
                  <a:lnTo>
                    <a:pt x="9211" y="8975"/>
                  </a:lnTo>
                  <a:lnTo>
                    <a:pt x="9216" y="8975"/>
                  </a:lnTo>
                  <a:lnTo>
                    <a:pt x="9221" y="8976"/>
                  </a:lnTo>
                  <a:lnTo>
                    <a:pt x="9226" y="8975"/>
                  </a:lnTo>
                  <a:lnTo>
                    <a:pt x="9231" y="8975"/>
                  </a:lnTo>
                  <a:lnTo>
                    <a:pt x="9236" y="8975"/>
                  </a:lnTo>
                  <a:lnTo>
                    <a:pt x="9241" y="8976"/>
                  </a:lnTo>
                  <a:lnTo>
                    <a:pt x="9246" y="8976"/>
                  </a:lnTo>
                  <a:lnTo>
                    <a:pt x="9251" y="8976"/>
                  </a:lnTo>
                  <a:lnTo>
                    <a:pt x="9256" y="8976"/>
                  </a:lnTo>
                  <a:lnTo>
                    <a:pt x="9261" y="8976"/>
                  </a:lnTo>
                  <a:lnTo>
                    <a:pt x="9266" y="8976"/>
                  </a:lnTo>
                  <a:lnTo>
                    <a:pt x="9272" y="8976"/>
                  </a:lnTo>
                  <a:lnTo>
                    <a:pt x="9277" y="8976"/>
                  </a:lnTo>
                  <a:lnTo>
                    <a:pt x="9282" y="8976"/>
                  </a:lnTo>
                  <a:lnTo>
                    <a:pt x="9287" y="8976"/>
                  </a:lnTo>
                  <a:lnTo>
                    <a:pt x="9292" y="8976"/>
                  </a:lnTo>
                  <a:lnTo>
                    <a:pt x="9297" y="8975"/>
                  </a:lnTo>
                  <a:lnTo>
                    <a:pt x="9302" y="8975"/>
                  </a:lnTo>
                  <a:lnTo>
                    <a:pt x="9307" y="8975"/>
                  </a:lnTo>
                  <a:lnTo>
                    <a:pt x="9312" y="8975"/>
                  </a:lnTo>
                  <a:lnTo>
                    <a:pt x="9317" y="8975"/>
                  </a:lnTo>
                  <a:lnTo>
                    <a:pt x="9322" y="8976"/>
                  </a:lnTo>
                  <a:lnTo>
                    <a:pt x="9327" y="8976"/>
                  </a:lnTo>
                  <a:lnTo>
                    <a:pt x="9332" y="8976"/>
                  </a:lnTo>
                  <a:lnTo>
                    <a:pt x="9337" y="8976"/>
                  </a:lnTo>
                  <a:lnTo>
                    <a:pt x="9343" y="8976"/>
                  </a:lnTo>
                  <a:lnTo>
                    <a:pt x="9348" y="8976"/>
                  </a:lnTo>
                  <a:lnTo>
                    <a:pt x="9353" y="8976"/>
                  </a:lnTo>
                  <a:lnTo>
                    <a:pt x="9358" y="8976"/>
                  </a:lnTo>
                  <a:lnTo>
                    <a:pt x="9363" y="8976"/>
                  </a:lnTo>
                  <a:lnTo>
                    <a:pt x="9368" y="8976"/>
                  </a:lnTo>
                  <a:lnTo>
                    <a:pt x="9373" y="8976"/>
                  </a:lnTo>
                  <a:lnTo>
                    <a:pt x="9378" y="8976"/>
                  </a:lnTo>
                  <a:lnTo>
                    <a:pt x="9383" y="8976"/>
                  </a:lnTo>
                  <a:lnTo>
                    <a:pt x="9388" y="8976"/>
                  </a:lnTo>
                  <a:lnTo>
                    <a:pt x="9393" y="8976"/>
                  </a:lnTo>
                  <a:lnTo>
                    <a:pt x="9398" y="8976"/>
                  </a:lnTo>
                  <a:lnTo>
                    <a:pt x="9403" y="8976"/>
                  </a:lnTo>
                  <a:lnTo>
                    <a:pt x="9408" y="8975"/>
                  </a:lnTo>
                  <a:lnTo>
                    <a:pt x="9414" y="8975"/>
                  </a:lnTo>
                  <a:lnTo>
                    <a:pt x="9419" y="8976"/>
                  </a:lnTo>
                  <a:lnTo>
                    <a:pt x="9424" y="8976"/>
                  </a:lnTo>
                  <a:lnTo>
                    <a:pt x="9429" y="8976"/>
                  </a:lnTo>
                  <a:lnTo>
                    <a:pt x="9434" y="8975"/>
                  </a:lnTo>
                  <a:lnTo>
                    <a:pt x="9439" y="8976"/>
                  </a:lnTo>
                  <a:lnTo>
                    <a:pt x="9444" y="8976"/>
                  </a:lnTo>
                  <a:lnTo>
                    <a:pt x="9449" y="8976"/>
                  </a:lnTo>
                  <a:lnTo>
                    <a:pt x="9454" y="8976"/>
                  </a:lnTo>
                  <a:lnTo>
                    <a:pt x="9459" y="8976"/>
                  </a:lnTo>
                  <a:lnTo>
                    <a:pt x="9464" y="8976"/>
                  </a:lnTo>
                  <a:lnTo>
                    <a:pt x="9469" y="8976"/>
                  </a:lnTo>
                  <a:lnTo>
                    <a:pt x="9474" y="8976"/>
                  </a:lnTo>
                  <a:lnTo>
                    <a:pt x="9479" y="8976"/>
                  </a:lnTo>
                  <a:lnTo>
                    <a:pt x="9484" y="8976"/>
                  </a:lnTo>
                  <a:lnTo>
                    <a:pt x="9490" y="8976"/>
                  </a:lnTo>
                  <a:lnTo>
                    <a:pt x="9495" y="8975"/>
                  </a:lnTo>
                  <a:lnTo>
                    <a:pt x="9500" y="8976"/>
                  </a:lnTo>
                  <a:lnTo>
                    <a:pt x="9505" y="8976"/>
                  </a:lnTo>
                  <a:lnTo>
                    <a:pt x="9510" y="8976"/>
                  </a:lnTo>
                  <a:lnTo>
                    <a:pt x="9515" y="8976"/>
                  </a:lnTo>
                  <a:lnTo>
                    <a:pt x="9520" y="8976"/>
                  </a:lnTo>
                  <a:lnTo>
                    <a:pt x="9525" y="8976"/>
                  </a:lnTo>
                  <a:lnTo>
                    <a:pt x="9530" y="8975"/>
                  </a:lnTo>
                  <a:lnTo>
                    <a:pt x="9535" y="8976"/>
                  </a:lnTo>
                  <a:lnTo>
                    <a:pt x="9540" y="8976"/>
                  </a:lnTo>
                  <a:lnTo>
                    <a:pt x="9545" y="8977"/>
                  </a:lnTo>
                  <a:lnTo>
                    <a:pt x="9550" y="8976"/>
                  </a:lnTo>
                  <a:lnTo>
                    <a:pt x="9555" y="8976"/>
                  </a:lnTo>
                  <a:lnTo>
                    <a:pt x="9561" y="8976"/>
                  </a:lnTo>
                  <a:lnTo>
                    <a:pt x="9566" y="8976"/>
                  </a:lnTo>
                  <a:lnTo>
                    <a:pt x="9571" y="8976"/>
                  </a:lnTo>
                  <a:lnTo>
                    <a:pt x="9576" y="8976"/>
                  </a:lnTo>
                  <a:lnTo>
                    <a:pt x="9581" y="8977"/>
                  </a:lnTo>
                  <a:lnTo>
                    <a:pt x="9586" y="8976"/>
                  </a:lnTo>
                  <a:lnTo>
                    <a:pt x="9591" y="8976"/>
                  </a:lnTo>
                  <a:lnTo>
                    <a:pt x="9596" y="8976"/>
                  </a:lnTo>
                  <a:lnTo>
                    <a:pt x="9601" y="8975"/>
                  </a:lnTo>
                  <a:lnTo>
                    <a:pt x="9606" y="8975"/>
                  </a:lnTo>
                  <a:lnTo>
                    <a:pt x="9611" y="8975"/>
                  </a:lnTo>
                  <a:lnTo>
                    <a:pt x="9616" y="8976"/>
                  </a:lnTo>
                  <a:lnTo>
                    <a:pt x="9621" y="8976"/>
                  </a:lnTo>
                  <a:lnTo>
                    <a:pt x="9626" y="8976"/>
                  </a:lnTo>
                  <a:lnTo>
                    <a:pt x="9631" y="8976"/>
                  </a:lnTo>
                  <a:lnTo>
                    <a:pt x="9637" y="8976"/>
                  </a:lnTo>
                  <a:lnTo>
                    <a:pt x="9642" y="8976"/>
                  </a:lnTo>
                  <a:lnTo>
                    <a:pt x="9647" y="8976"/>
                  </a:lnTo>
                  <a:lnTo>
                    <a:pt x="9652" y="8976"/>
                  </a:lnTo>
                  <a:lnTo>
                    <a:pt x="9657" y="8976"/>
                  </a:lnTo>
                  <a:lnTo>
                    <a:pt x="9662" y="8976"/>
                  </a:lnTo>
                  <a:lnTo>
                    <a:pt x="9667" y="8976"/>
                  </a:lnTo>
                  <a:lnTo>
                    <a:pt x="9672" y="8975"/>
                  </a:lnTo>
                  <a:lnTo>
                    <a:pt x="9677" y="8976"/>
                  </a:lnTo>
                  <a:lnTo>
                    <a:pt x="9682" y="8975"/>
                  </a:lnTo>
                  <a:lnTo>
                    <a:pt x="9687" y="8975"/>
                  </a:lnTo>
                  <a:lnTo>
                    <a:pt x="9692" y="8975"/>
                  </a:lnTo>
                  <a:lnTo>
                    <a:pt x="9697" y="8976"/>
                  </a:lnTo>
                  <a:lnTo>
                    <a:pt x="9702" y="8976"/>
                  </a:lnTo>
                  <a:lnTo>
                    <a:pt x="9708" y="8976"/>
                  </a:lnTo>
                  <a:lnTo>
                    <a:pt x="9713" y="8975"/>
                  </a:lnTo>
                  <a:lnTo>
                    <a:pt x="9718" y="8975"/>
                  </a:lnTo>
                  <a:lnTo>
                    <a:pt x="9723" y="8975"/>
                  </a:lnTo>
                  <a:lnTo>
                    <a:pt x="9728" y="8975"/>
                  </a:lnTo>
                  <a:lnTo>
                    <a:pt x="9733" y="8975"/>
                  </a:lnTo>
                  <a:lnTo>
                    <a:pt x="9738" y="8976"/>
                  </a:lnTo>
                  <a:lnTo>
                    <a:pt x="9743" y="8976"/>
                  </a:lnTo>
                  <a:lnTo>
                    <a:pt x="9748" y="8976"/>
                  </a:lnTo>
                  <a:lnTo>
                    <a:pt x="9753" y="8976"/>
                  </a:lnTo>
                  <a:lnTo>
                    <a:pt x="9758" y="8976"/>
                  </a:lnTo>
                  <a:lnTo>
                    <a:pt x="9763" y="8976"/>
                  </a:lnTo>
                  <a:lnTo>
                    <a:pt x="9768" y="8977"/>
                  </a:lnTo>
                  <a:lnTo>
                    <a:pt x="9773" y="8976"/>
                  </a:lnTo>
                  <a:lnTo>
                    <a:pt x="9779" y="8976"/>
                  </a:lnTo>
                  <a:lnTo>
                    <a:pt x="9784" y="8976"/>
                  </a:lnTo>
                  <a:lnTo>
                    <a:pt x="9789" y="8976"/>
                  </a:lnTo>
                  <a:lnTo>
                    <a:pt x="9794" y="8976"/>
                  </a:lnTo>
                  <a:lnTo>
                    <a:pt x="9799" y="8976"/>
                  </a:lnTo>
                  <a:lnTo>
                    <a:pt x="9804" y="8977"/>
                  </a:lnTo>
                  <a:lnTo>
                    <a:pt x="9809" y="8976"/>
                  </a:lnTo>
                  <a:lnTo>
                    <a:pt x="9814" y="8976"/>
                  </a:lnTo>
                  <a:lnTo>
                    <a:pt x="9819" y="8977"/>
                  </a:lnTo>
                  <a:lnTo>
                    <a:pt x="9824" y="8976"/>
                  </a:lnTo>
                  <a:lnTo>
                    <a:pt x="9829" y="8976"/>
                  </a:lnTo>
                  <a:lnTo>
                    <a:pt x="9834" y="8976"/>
                  </a:lnTo>
                  <a:lnTo>
                    <a:pt x="9839" y="8977"/>
                  </a:lnTo>
                  <a:lnTo>
                    <a:pt x="9844" y="8977"/>
                  </a:lnTo>
                  <a:lnTo>
                    <a:pt x="9849" y="8976"/>
                  </a:lnTo>
                  <a:lnTo>
                    <a:pt x="9855" y="8976"/>
                  </a:lnTo>
                  <a:lnTo>
                    <a:pt x="9860" y="8976"/>
                  </a:lnTo>
                  <a:lnTo>
                    <a:pt x="9865" y="8976"/>
                  </a:lnTo>
                  <a:lnTo>
                    <a:pt x="9870" y="8977"/>
                  </a:lnTo>
                  <a:lnTo>
                    <a:pt x="9875" y="8977"/>
                  </a:lnTo>
                  <a:lnTo>
                    <a:pt x="9880" y="8976"/>
                  </a:lnTo>
                  <a:lnTo>
                    <a:pt x="9885" y="8976"/>
                  </a:lnTo>
                  <a:lnTo>
                    <a:pt x="9890" y="8976"/>
                  </a:lnTo>
                  <a:lnTo>
                    <a:pt x="9895" y="8976"/>
                  </a:lnTo>
                  <a:lnTo>
                    <a:pt x="9900" y="8976"/>
                  </a:lnTo>
                  <a:lnTo>
                    <a:pt x="9905" y="8976"/>
                  </a:lnTo>
                  <a:lnTo>
                    <a:pt x="9910" y="8975"/>
                  </a:lnTo>
                  <a:lnTo>
                    <a:pt x="9915" y="8975"/>
                  </a:lnTo>
                  <a:lnTo>
                    <a:pt x="9920" y="8975"/>
                  </a:lnTo>
                  <a:lnTo>
                    <a:pt x="9926" y="8975"/>
                  </a:lnTo>
                  <a:lnTo>
                    <a:pt x="9931" y="8976"/>
                  </a:lnTo>
                  <a:lnTo>
                    <a:pt x="9936" y="8976"/>
                  </a:lnTo>
                  <a:lnTo>
                    <a:pt x="9941" y="8976"/>
                  </a:lnTo>
                  <a:lnTo>
                    <a:pt x="9946" y="8976"/>
                  </a:lnTo>
                  <a:lnTo>
                    <a:pt x="9951" y="8975"/>
                  </a:lnTo>
                  <a:lnTo>
                    <a:pt x="9956" y="8976"/>
                  </a:lnTo>
                  <a:lnTo>
                    <a:pt x="9961" y="8976"/>
                  </a:lnTo>
                  <a:lnTo>
                    <a:pt x="9966" y="8976"/>
                  </a:lnTo>
                  <a:lnTo>
                    <a:pt x="9971" y="8976"/>
                  </a:lnTo>
                  <a:lnTo>
                    <a:pt x="9976" y="8976"/>
                  </a:lnTo>
                  <a:lnTo>
                    <a:pt x="9981" y="8976"/>
                  </a:lnTo>
                  <a:lnTo>
                    <a:pt x="9986" y="8976"/>
                  </a:lnTo>
                  <a:lnTo>
                    <a:pt x="9991" y="8976"/>
                  </a:lnTo>
                  <a:lnTo>
                    <a:pt x="9996" y="8977"/>
                  </a:lnTo>
                  <a:lnTo>
                    <a:pt x="10002" y="8977"/>
                  </a:lnTo>
                  <a:lnTo>
                    <a:pt x="10007" y="8976"/>
                  </a:lnTo>
                  <a:lnTo>
                    <a:pt x="10012" y="8976"/>
                  </a:lnTo>
                  <a:lnTo>
                    <a:pt x="10017" y="8976"/>
                  </a:lnTo>
                  <a:lnTo>
                    <a:pt x="10022" y="8976"/>
                  </a:lnTo>
                  <a:lnTo>
                    <a:pt x="10027" y="8976"/>
                  </a:lnTo>
                  <a:lnTo>
                    <a:pt x="10032" y="8976"/>
                  </a:lnTo>
                  <a:lnTo>
                    <a:pt x="10037" y="8976"/>
                  </a:lnTo>
                  <a:lnTo>
                    <a:pt x="10042" y="8976"/>
                  </a:lnTo>
                  <a:lnTo>
                    <a:pt x="10047" y="8976"/>
                  </a:lnTo>
                  <a:lnTo>
                    <a:pt x="10052" y="8976"/>
                  </a:lnTo>
                  <a:lnTo>
                    <a:pt x="10057" y="8976"/>
                  </a:lnTo>
                  <a:lnTo>
                    <a:pt x="10062" y="8975"/>
                  </a:lnTo>
                  <a:lnTo>
                    <a:pt x="10067" y="8976"/>
                  </a:lnTo>
                  <a:lnTo>
                    <a:pt x="10073" y="8976"/>
                  </a:lnTo>
                  <a:lnTo>
                    <a:pt x="10078" y="8976"/>
                  </a:lnTo>
                  <a:lnTo>
                    <a:pt x="10083" y="8976"/>
                  </a:lnTo>
                  <a:lnTo>
                    <a:pt x="10088" y="8976"/>
                  </a:lnTo>
                  <a:lnTo>
                    <a:pt x="10093" y="8976"/>
                  </a:lnTo>
                  <a:lnTo>
                    <a:pt x="10098" y="8976"/>
                  </a:lnTo>
                  <a:lnTo>
                    <a:pt x="10103" y="8976"/>
                  </a:lnTo>
                  <a:lnTo>
                    <a:pt x="10108" y="8976"/>
                  </a:lnTo>
                  <a:lnTo>
                    <a:pt x="10113" y="8976"/>
                  </a:lnTo>
                  <a:lnTo>
                    <a:pt x="10118" y="8976"/>
                  </a:lnTo>
                  <a:lnTo>
                    <a:pt x="10123" y="8976"/>
                  </a:lnTo>
                  <a:lnTo>
                    <a:pt x="10128" y="8976"/>
                  </a:lnTo>
                  <a:lnTo>
                    <a:pt x="10133" y="8977"/>
                  </a:lnTo>
                  <a:lnTo>
                    <a:pt x="10138" y="8976"/>
                  </a:lnTo>
                  <a:lnTo>
                    <a:pt x="10144" y="8976"/>
                  </a:lnTo>
                  <a:lnTo>
                    <a:pt x="10149" y="8976"/>
                  </a:lnTo>
                  <a:lnTo>
                    <a:pt x="10154" y="8975"/>
                  </a:lnTo>
                  <a:lnTo>
                    <a:pt x="10159" y="8975"/>
                  </a:lnTo>
                  <a:lnTo>
                    <a:pt x="10164" y="8976"/>
                  </a:lnTo>
                  <a:lnTo>
                    <a:pt x="10169" y="8976"/>
                  </a:lnTo>
                  <a:lnTo>
                    <a:pt x="10174" y="8976"/>
                  </a:lnTo>
                  <a:lnTo>
                    <a:pt x="10179" y="8976"/>
                  </a:lnTo>
                  <a:lnTo>
                    <a:pt x="10184" y="8975"/>
                  </a:lnTo>
                  <a:lnTo>
                    <a:pt x="10189" y="8975"/>
                  </a:lnTo>
                  <a:lnTo>
                    <a:pt x="10194" y="8975"/>
                  </a:lnTo>
                  <a:lnTo>
                    <a:pt x="10199" y="8975"/>
                  </a:lnTo>
                  <a:lnTo>
                    <a:pt x="10204" y="8976"/>
                  </a:lnTo>
                  <a:lnTo>
                    <a:pt x="10209" y="8976"/>
                  </a:lnTo>
                  <a:lnTo>
                    <a:pt x="10214" y="8976"/>
                  </a:lnTo>
                  <a:lnTo>
                    <a:pt x="10220" y="8976"/>
                  </a:lnTo>
                  <a:lnTo>
                    <a:pt x="10225" y="8976"/>
                  </a:lnTo>
                  <a:lnTo>
                    <a:pt x="10230" y="8976"/>
                  </a:lnTo>
                  <a:lnTo>
                    <a:pt x="10235" y="8976"/>
                  </a:lnTo>
                  <a:lnTo>
                    <a:pt x="10240" y="8975"/>
                  </a:lnTo>
                  <a:lnTo>
                    <a:pt x="10245" y="8975"/>
                  </a:lnTo>
                  <a:lnTo>
                    <a:pt x="10250" y="8976"/>
                  </a:lnTo>
                  <a:lnTo>
                    <a:pt x="10255" y="8976"/>
                  </a:lnTo>
                  <a:lnTo>
                    <a:pt x="10260" y="8976"/>
                  </a:lnTo>
                  <a:lnTo>
                    <a:pt x="10265" y="8976"/>
                  </a:lnTo>
                  <a:lnTo>
                    <a:pt x="10270" y="8976"/>
                  </a:lnTo>
                  <a:lnTo>
                    <a:pt x="10275" y="8976"/>
                  </a:lnTo>
                  <a:lnTo>
                    <a:pt x="10280" y="8976"/>
                  </a:lnTo>
                  <a:lnTo>
                    <a:pt x="10285" y="8976"/>
                  </a:lnTo>
                  <a:lnTo>
                    <a:pt x="10291" y="8976"/>
                  </a:lnTo>
                  <a:lnTo>
                    <a:pt x="10296" y="8976"/>
                  </a:lnTo>
                  <a:lnTo>
                    <a:pt x="10301" y="8976"/>
                  </a:lnTo>
                  <a:lnTo>
                    <a:pt x="10306" y="8976"/>
                  </a:lnTo>
                  <a:lnTo>
                    <a:pt x="10311" y="8976"/>
                  </a:lnTo>
                  <a:lnTo>
                    <a:pt x="10316" y="8976"/>
                  </a:lnTo>
                  <a:lnTo>
                    <a:pt x="10321" y="8976"/>
                  </a:lnTo>
                  <a:lnTo>
                    <a:pt x="10326" y="8976"/>
                  </a:lnTo>
                  <a:lnTo>
                    <a:pt x="10331" y="8976"/>
                  </a:lnTo>
                  <a:lnTo>
                    <a:pt x="10336" y="8976"/>
                  </a:lnTo>
                  <a:lnTo>
                    <a:pt x="10341" y="8976"/>
                  </a:lnTo>
                  <a:lnTo>
                    <a:pt x="10346" y="8976"/>
                  </a:lnTo>
                  <a:lnTo>
                    <a:pt x="10351" y="8976"/>
                  </a:lnTo>
                  <a:lnTo>
                    <a:pt x="10356" y="8976"/>
                  </a:lnTo>
                  <a:lnTo>
                    <a:pt x="10362" y="8976"/>
                  </a:lnTo>
                  <a:lnTo>
                    <a:pt x="10367" y="8976"/>
                  </a:lnTo>
                  <a:lnTo>
                    <a:pt x="10372" y="8976"/>
                  </a:lnTo>
                  <a:lnTo>
                    <a:pt x="10377" y="8976"/>
                  </a:lnTo>
                  <a:lnTo>
                    <a:pt x="10382" y="8976"/>
                  </a:lnTo>
                  <a:lnTo>
                    <a:pt x="10387" y="8976"/>
                  </a:lnTo>
                  <a:lnTo>
                    <a:pt x="10392" y="8976"/>
                  </a:lnTo>
                  <a:lnTo>
                    <a:pt x="10397" y="8976"/>
                  </a:lnTo>
                  <a:lnTo>
                    <a:pt x="10402" y="8976"/>
                  </a:lnTo>
                  <a:lnTo>
                    <a:pt x="10407" y="8976"/>
                  </a:lnTo>
                  <a:lnTo>
                    <a:pt x="10412" y="8976"/>
                  </a:lnTo>
                  <a:lnTo>
                    <a:pt x="10417" y="8976"/>
                  </a:lnTo>
                  <a:lnTo>
                    <a:pt x="10422" y="8976"/>
                  </a:lnTo>
                  <a:lnTo>
                    <a:pt x="10427" y="8976"/>
                  </a:lnTo>
                  <a:lnTo>
                    <a:pt x="10432" y="8975"/>
                  </a:lnTo>
                  <a:lnTo>
                    <a:pt x="10438" y="8976"/>
                  </a:lnTo>
                  <a:lnTo>
                    <a:pt x="10443" y="8976"/>
                  </a:lnTo>
                  <a:lnTo>
                    <a:pt x="10448" y="8976"/>
                  </a:lnTo>
                  <a:lnTo>
                    <a:pt x="10453" y="8976"/>
                  </a:lnTo>
                  <a:lnTo>
                    <a:pt x="10458" y="8976"/>
                  </a:lnTo>
                  <a:lnTo>
                    <a:pt x="10463" y="8976"/>
                  </a:lnTo>
                  <a:lnTo>
                    <a:pt x="10468" y="8975"/>
                  </a:lnTo>
                  <a:lnTo>
                    <a:pt x="10473" y="8975"/>
                  </a:lnTo>
                  <a:lnTo>
                    <a:pt x="10478" y="8976"/>
                  </a:lnTo>
                  <a:lnTo>
                    <a:pt x="10483" y="8976"/>
                  </a:lnTo>
                  <a:lnTo>
                    <a:pt x="10488" y="8976"/>
                  </a:lnTo>
                  <a:lnTo>
                    <a:pt x="10493" y="8976"/>
                  </a:lnTo>
                  <a:lnTo>
                    <a:pt x="10498" y="8977"/>
                  </a:lnTo>
                  <a:lnTo>
                    <a:pt x="10503" y="8977"/>
                  </a:lnTo>
                  <a:lnTo>
                    <a:pt x="10509" y="8977"/>
                  </a:lnTo>
                  <a:lnTo>
                    <a:pt x="10514" y="8976"/>
                  </a:lnTo>
                  <a:lnTo>
                    <a:pt x="10519" y="8976"/>
                  </a:lnTo>
                  <a:lnTo>
                    <a:pt x="10524" y="8976"/>
                  </a:lnTo>
                  <a:lnTo>
                    <a:pt x="10529" y="8976"/>
                  </a:lnTo>
                  <a:lnTo>
                    <a:pt x="10534" y="8976"/>
                  </a:lnTo>
                  <a:lnTo>
                    <a:pt x="10539" y="8976"/>
                  </a:lnTo>
                  <a:lnTo>
                    <a:pt x="10544" y="8977"/>
                  </a:lnTo>
                  <a:lnTo>
                    <a:pt x="10549" y="8977"/>
                  </a:lnTo>
                  <a:lnTo>
                    <a:pt x="10554" y="8976"/>
                  </a:lnTo>
                  <a:lnTo>
                    <a:pt x="10559" y="8976"/>
                  </a:lnTo>
                  <a:lnTo>
                    <a:pt x="10564" y="8976"/>
                  </a:lnTo>
                  <a:lnTo>
                    <a:pt x="10569" y="8976"/>
                  </a:lnTo>
                  <a:lnTo>
                    <a:pt x="10574" y="8976"/>
                  </a:lnTo>
                  <a:lnTo>
                    <a:pt x="10579" y="8976"/>
                  </a:lnTo>
                  <a:lnTo>
                    <a:pt x="10585" y="8975"/>
                  </a:lnTo>
                  <a:lnTo>
                    <a:pt x="10590" y="8975"/>
                  </a:lnTo>
                  <a:lnTo>
                    <a:pt x="10595" y="8976"/>
                  </a:lnTo>
                  <a:lnTo>
                    <a:pt x="10600" y="8975"/>
                  </a:lnTo>
                  <a:lnTo>
                    <a:pt x="10605" y="8975"/>
                  </a:lnTo>
                  <a:lnTo>
                    <a:pt x="10610" y="8975"/>
                  </a:lnTo>
                  <a:lnTo>
                    <a:pt x="10615" y="8976"/>
                  </a:lnTo>
                  <a:lnTo>
                    <a:pt x="10620" y="8976"/>
                  </a:lnTo>
                  <a:lnTo>
                    <a:pt x="10625" y="8975"/>
                  </a:lnTo>
                  <a:lnTo>
                    <a:pt x="10630" y="8976"/>
                  </a:lnTo>
                  <a:lnTo>
                    <a:pt x="10635" y="8976"/>
                  </a:lnTo>
                  <a:lnTo>
                    <a:pt x="10640" y="8976"/>
                  </a:lnTo>
                  <a:lnTo>
                    <a:pt x="10645" y="8976"/>
                  </a:lnTo>
                  <a:lnTo>
                    <a:pt x="10650" y="8975"/>
                  </a:lnTo>
                  <a:lnTo>
                    <a:pt x="10656" y="8976"/>
                  </a:lnTo>
                  <a:lnTo>
                    <a:pt x="10661" y="8976"/>
                  </a:lnTo>
                  <a:lnTo>
                    <a:pt x="10666" y="8976"/>
                  </a:lnTo>
                  <a:lnTo>
                    <a:pt x="10671" y="8977"/>
                  </a:lnTo>
                  <a:lnTo>
                    <a:pt x="10676" y="8976"/>
                  </a:lnTo>
                  <a:lnTo>
                    <a:pt x="10681" y="8976"/>
                  </a:lnTo>
                  <a:lnTo>
                    <a:pt x="10686" y="8975"/>
                  </a:lnTo>
                  <a:lnTo>
                    <a:pt x="10691" y="8975"/>
                  </a:lnTo>
                  <a:lnTo>
                    <a:pt x="10696" y="8975"/>
                  </a:lnTo>
                  <a:lnTo>
                    <a:pt x="10701" y="8975"/>
                  </a:lnTo>
                  <a:lnTo>
                    <a:pt x="10706" y="8975"/>
                  </a:lnTo>
                  <a:lnTo>
                    <a:pt x="10711" y="8976"/>
                  </a:lnTo>
                  <a:lnTo>
                    <a:pt x="10716" y="8977"/>
                  </a:lnTo>
                  <a:lnTo>
                    <a:pt x="10721" y="8977"/>
                  </a:lnTo>
                  <a:lnTo>
                    <a:pt x="10727" y="8977"/>
                  </a:lnTo>
                  <a:lnTo>
                    <a:pt x="10732" y="8977"/>
                  </a:lnTo>
                  <a:lnTo>
                    <a:pt x="10737" y="8977"/>
                  </a:lnTo>
                  <a:lnTo>
                    <a:pt x="10742" y="8976"/>
                  </a:lnTo>
                  <a:lnTo>
                    <a:pt x="10747" y="8976"/>
                  </a:lnTo>
                  <a:lnTo>
                    <a:pt x="10752" y="8976"/>
                  </a:lnTo>
                  <a:lnTo>
                    <a:pt x="10757" y="8977"/>
                  </a:lnTo>
                  <a:lnTo>
                    <a:pt x="10762" y="8976"/>
                  </a:lnTo>
                  <a:lnTo>
                    <a:pt x="10767" y="8976"/>
                  </a:lnTo>
                  <a:lnTo>
                    <a:pt x="10772" y="8977"/>
                  </a:lnTo>
                  <a:lnTo>
                    <a:pt x="10777" y="8977"/>
                  </a:lnTo>
                  <a:lnTo>
                    <a:pt x="10782" y="8977"/>
                  </a:lnTo>
                  <a:lnTo>
                    <a:pt x="10787" y="8977"/>
                  </a:lnTo>
                  <a:lnTo>
                    <a:pt x="10792" y="8977"/>
                  </a:lnTo>
                  <a:lnTo>
                    <a:pt x="10797" y="8976"/>
                  </a:lnTo>
                  <a:lnTo>
                    <a:pt x="10803" y="8976"/>
                  </a:lnTo>
                  <a:lnTo>
                    <a:pt x="10808" y="8976"/>
                  </a:lnTo>
                  <a:lnTo>
                    <a:pt x="10813" y="8976"/>
                  </a:lnTo>
                  <a:lnTo>
                    <a:pt x="10818" y="8976"/>
                  </a:lnTo>
                  <a:lnTo>
                    <a:pt x="10823" y="8976"/>
                  </a:lnTo>
                  <a:lnTo>
                    <a:pt x="10828" y="8976"/>
                  </a:lnTo>
                  <a:lnTo>
                    <a:pt x="10833" y="8976"/>
                  </a:lnTo>
                  <a:lnTo>
                    <a:pt x="10838" y="8976"/>
                  </a:lnTo>
                  <a:lnTo>
                    <a:pt x="10843" y="8975"/>
                  </a:lnTo>
                  <a:lnTo>
                    <a:pt x="10848" y="8975"/>
                  </a:lnTo>
                  <a:lnTo>
                    <a:pt x="10853" y="8975"/>
                  </a:lnTo>
                  <a:lnTo>
                    <a:pt x="10858" y="8976"/>
                  </a:lnTo>
                  <a:lnTo>
                    <a:pt x="10863" y="8976"/>
                  </a:lnTo>
                  <a:lnTo>
                    <a:pt x="10868" y="8976"/>
                  </a:lnTo>
                  <a:lnTo>
                    <a:pt x="10874" y="8976"/>
                  </a:lnTo>
                  <a:lnTo>
                    <a:pt x="10879" y="8976"/>
                  </a:lnTo>
                  <a:lnTo>
                    <a:pt x="10884" y="8976"/>
                  </a:lnTo>
                  <a:lnTo>
                    <a:pt x="10889" y="8976"/>
                  </a:lnTo>
                  <a:lnTo>
                    <a:pt x="10894" y="8976"/>
                  </a:lnTo>
                  <a:lnTo>
                    <a:pt x="10899" y="8976"/>
                  </a:lnTo>
                  <a:lnTo>
                    <a:pt x="10904" y="8975"/>
                  </a:lnTo>
                  <a:lnTo>
                    <a:pt x="10909" y="8975"/>
                  </a:lnTo>
                  <a:lnTo>
                    <a:pt x="10914" y="8975"/>
                  </a:lnTo>
                  <a:lnTo>
                    <a:pt x="10919" y="8975"/>
                  </a:lnTo>
                  <a:lnTo>
                    <a:pt x="10924" y="8976"/>
                  </a:lnTo>
                  <a:lnTo>
                    <a:pt x="10929" y="8976"/>
                  </a:lnTo>
                  <a:lnTo>
                    <a:pt x="10934" y="8976"/>
                  </a:lnTo>
                  <a:lnTo>
                    <a:pt x="10939" y="8976"/>
                  </a:lnTo>
                  <a:lnTo>
                    <a:pt x="10944" y="8975"/>
                  </a:lnTo>
                  <a:lnTo>
                    <a:pt x="10950" y="8975"/>
                  </a:lnTo>
                  <a:lnTo>
                    <a:pt x="10955" y="8976"/>
                  </a:lnTo>
                  <a:lnTo>
                    <a:pt x="10960" y="8976"/>
                  </a:lnTo>
                  <a:lnTo>
                    <a:pt x="10965" y="8976"/>
                  </a:lnTo>
                  <a:lnTo>
                    <a:pt x="10970" y="8976"/>
                  </a:lnTo>
                  <a:lnTo>
                    <a:pt x="10975" y="8977"/>
                  </a:lnTo>
                  <a:lnTo>
                    <a:pt x="10980" y="8977"/>
                  </a:lnTo>
                  <a:lnTo>
                    <a:pt x="10985" y="8976"/>
                  </a:lnTo>
                  <a:lnTo>
                    <a:pt x="10990" y="8976"/>
                  </a:lnTo>
                  <a:lnTo>
                    <a:pt x="10995" y="8976"/>
                  </a:lnTo>
                  <a:lnTo>
                    <a:pt x="11000" y="8976"/>
                  </a:lnTo>
                  <a:lnTo>
                    <a:pt x="11005" y="8975"/>
                  </a:lnTo>
                  <a:lnTo>
                    <a:pt x="11010" y="8976"/>
                  </a:lnTo>
                  <a:lnTo>
                    <a:pt x="11015" y="8976"/>
                  </a:lnTo>
                  <a:lnTo>
                    <a:pt x="11021" y="8976"/>
                  </a:lnTo>
                  <a:lnTo>
                    <a:pt x="11026" y="8976"/>
                  </a:lnTo>
                  <a:lnTo>
                    <a:pt x="11031" y="8976"/>
                  </a:lnTo>
                  <a:lnTo>
                    <a:pt x="11036" y="8976"/>
                  </a:lnTo>
                  <a:lnTo>
                    <a:pt x="11041" y="8976"/>
                  </a:lnTo>
                  <a:lnTo>
                    <a:pt x="11046" y="8977"/>
                  </a:lnTo>
                  <a:lnTo>
                    <a:pt x="11051" y="8977"/>
                  </a:lnTo>
                  <a:lnTo>
                    <a:pt x="11056" y="8977"/>
                  </a:lnTo>
                  <a:lnTo>
                    <a:pt x="11061" y="8977"/>
                  </a:lnTo>
                  <a:lnTo>
                    <a:pt x="11066" y="8977"/>
                  </a:lnTo>
                  <a:lnTo>
                    <a:pt x="11071" y="8977"/>
                  </a:lnTo>
                  <a:lnTo>
                    <a:pt x="11076" y="8977"/>
                  </a:lnTo>
                  <a:lnTo>
                    <a:pt x="11081" y="8976"/>
                  </a:lnTo>
                  <a:lnTo>
                    <a:pt x="11086" y="8976"/>
                  </a:lnTo>
                  <a:lnTo>
                    <a:pt x="11092" y="8976"/>
                  </a:lnTo>
                  <a:lnTo>
                    <a:pt x="11097" y="8976"/>
                  </a:lnTo>
                  <a:lnTo>
                    <a:pt x="11102" y="8976"/>
                  </a:lnTo>
                  <a:lnTo>
                    <a:pt x="11107" y="8976"/>
                  </a:lnTo>
                  <a:lnTo>
                    <a:pt x="11112" y="8976"/>
                  </a:lnTo>
                  <a:lnTo>
                    <a:pt x="11117" y="8976"/>
                  </a:lnTo>
                  <a:lnTo>
                    <a:pt x="11122" y="8975"/>
                  </a:lnTo>
                  <a:lnTo>
                    <a:pt x="11127" y="8975"/>
                  </a:lnTo>
                  <a:lnTo>
                    <a:pt x="11132" y="8975"/>
                  </a:lnTo>
                  <a:lnTo>
                    <a:pt x="11137" y="8976"/>
                  </a:lnTo>
                  <a:lnTo>
                    <a:pt x="11142" y="8976"/>
                  </a:lnTo>
                  <a:lnTo>
                    <a:pt x="11147" y="8976"/>
                  </a:lnTo>
                  <a:lnTo>
                    <a:pt x="11152" y="8976"/>
                  </a:lnTo>
                  <a:lnTo>
                    <a:pt x="11157" y="8976"/>
                  </a:lnTo>
                  <a:lnTo>
                    <a:pt x="11162" y="8975"/>
                  </a:lnTo>
                  <a:lnTo>
                    <a:pt x="11168" y="8975"/>
                  </a:lnTo>
                  <a:lnTo>
                    <a:pt x="11173" y="8975"/>
                  </a:lnTo>
                  <a:lnTo>
                    <a:pt x="11178" y="8976"/>
                  </a:lnTo>
                  <a:lnTo>
                    <a:pt x="11183" y="8976"/>
                  </a:lnTo>
                  <a:lnTo>
                    <a:pt x="11188" y="8977"/>
                  </a:lnTo>
                  <a:lnTo>
                    <a:pt x="11193" y="8976"/>
                  </a:lnTo>
                  <a:lnTo>
                    <a:pt x="11198" y="8976"/>
                  </a:lnTo>
                  <a:lnTo>
                    <a:pt x="11203" y="8976"/>
                  </a:lnTo>
                  <a:lnTo>
                    <a:pt x="11208" y="8976"/>
                  </a:lnTo>
                  <a:lnTo>
                    <a:pt x="11213" y="8976"/>
                  </a:lnTo>
                  <a:lnTo>
                    <a:pt x="11218" y="8976"/>
                  </a:lnTo>
                  <a:lnTo>
                    <a:pt x="11223" y="8976"/>
                  </a:lnTo>
                  <a:lnTo>
                    <a:pt x="11228" y="8976"/>
                  </a:lnTo>
                  <a:lnTo>
                    <a:pt x="11233" y="8976"/>
                  </a:lnTo>
                  <a:lnTo>
                    <a:pt x="11239" y="8975"/>
                  </a:lnTo>
                  <a:lnTo>
                    <a:pt x="11244" y="8976"/>
                  </a:lnTo>
                  <a:lnTo>
                    <a:pt x="11249" y="8976"/>
                  </a:lnTo>
                  <a:lnTo>
                    <a:pt x="11254" y="8976"/>
                  </a:lnTo>
                  <a:lnTo>
                    <a:pt x="11259" y="8976"/>
                  </a:lnTo>
                  <a:lnTo>
                    <a:pt x="11264" y="8976"/>
                  </a:lnTo>
                  <a:lnTo>
                    <a:pt x="11269" y="8976"/>
                  </a:lnTo>
                  <a:lnTo>
                    <a:pt x="11274" y="8976"/>
                  </a:lnTo>
                  <a:lnTo>
                    <a:pt x="11279" y="8976"/>
                  </a:lnTo>
                  <a:lnTo>
                    <a:pt x="11284" y="8975"/>
                  </a:lnTo>
                  <a:lnTo>
                    <a:pt x="11289" y="8975"/>
                  </a:lnTo>
                  <a:lnTo>
                    <a:pt x="11294" y="8975"/>
                  </a:lnTo>
                  <a:lnTo>
                    <a:pt x="11299" y="8975"/>
                  </a:lnTo>
                  <a:lnTo>
                    <a:pt x="11304" y="8976"/>
                  </a:lnTo>
                  <a:lnTo>
                    <a:pt x="11309" y="8976"/>
                  </a:lnTo>
                  <a:lnTo>
                    <a:pt x="11315" y="8975"/>
                  </a:lnTo>
                  <a:lnTo>
                    <a:pt x="11320" y="8975"/>
                  </a:lnTo>
                  <a:lnTo>
                    <a:pt x="11325" y="8976"/>
                  </a:lnTo>
                  <a:lnTo>
                    <a:pt x="11330" y="8975"/>
                  </a:lnTo>
                  <a:lnTo>
                    <a:pt x="11335" y="8975"/>
                  </a:lnTo>
                  <a:lnTo>
                    <a:pt x="11340" y="8975"/>
                  </a:lnTo>
                  <a:lnTo>
                    <a:pt x="11345" y="8975"/>
                  </a:lnTo>
                  <a:lnTo>
                    <a:pt x="11350" y="8975"/>
                  </a:lnTo>
                  <a:lnTo>
                    <a:pt x="11355" y="8975"/>
                  </a:lnTo>
                  <a:lnTo>
                    <a:pt x="11360" y="8975"/>
                  </a:lnTo>
                  <a:lnTo>
                    <a:pt x="11365" y="8976"/>
                  </a:lnTo>
                  <a:lnTo>
                    <a:pt x="11370" y="8976"/>
                  </a:lnTo>
                  <a:lnTo>
                    <a:pt x="11375" y="8976"/>
                  </a:lnTo>
                  <a:lnTo>
                    <a:pt x="11380" y="8976"/>
                  </a:lnTo>
                  <a:lnTo>
                    <a:pt x="11386" y="8976"/>
                  </a:lnTo>
                  <a:lnTo>
                    <a:pt x="11391" y="8975"/>
                  </a:lnTo>
                  <a:lnTo>
                    <a:pt x="11396" y="8975"/>
                  </a:lnTo>
                  <a:lnTo>
                    <a:pt x="11401" y="8976"/>
                  </a:lnTo>
                  <a:lnTo>
                    <a:pt x="11406" y="8976"/>
                  </a:lnTo>
                  <a:lnTo>
                    <a:pt x="11411" y="8976"/>
                  </a:lnTo>
                  <a:lnTo>
                    <a:pt x="11416" y="8976"/>
                  </a:lnTo>
                  <a:lnTo>
                    <a:pt x="11421" y="8976"/>
                  </a:lnTo>
                  <a:lnTo>
                    <a:pt x="11426" y="8976"/>
                  </a:lnTo>
                  <a:lnTo>
                    <a:pt x="11431" y="8976"/>
                  </a:lnTo>
                  <a:lnTo>
                    <a:pt x="11436" y="8976"/>
                  </a:lnTo>
                  <a:lnTo>
                    <a:pt x="11441" y="8976"/>
                  </a:lnTo>
                  <a:lnTo>
                    <a:pt x="11446" y="8976"/>
                  </a:lnTo>
                  <a:lnTo>
                    <a:pt x="11451" y="8976"/>
                  </a:lnTo>
                  <a:lnTo>
                    <a:pt x="11457" y="8976"/>
                  </a:lnTo>
                  <a:lnTo>
                    <a:pt x="11462" y="8976"/>
                  </a:lnTo>
                  <a:lnTo>
                    <a:pt x="11467" y="8976"/>
                  </a:lnTo>
                  <a:lnTo>
                    <a:pt x="11472" y="8976"/>
                  </a:lnTo>
                  <a:lnTo>
                    <a:pt x="11477" y="8976"/>
                  </a:lnTo>
                  <a:lnTo>
                    <a:pt x="11482" y="8976"/>
                  </a:lnTo>
                  <a:lnTo>
                    <a:pt x="11487" y="8976"/>
                  </a:lnTo>
                  <a:lnTo>
                    <a:pt x="11492" y="8976"/>
                  </a:lnTo>
                  <a:lnTo>
                    <a:pt x="11497" y="8976"/>
                  </a:lnTo>
                  <a:lnTo>
                    <a:pt x="11502" y="8976"/>
                  </a:lnTo>
                  <a:lnTo>
                    <a:pt x="11507" y="8976"/>
                  </a:lnTo>
                  <a:lnTo>
                    <a:pt x="11512" y="8976"/>
                  </a:lnTo>
                  <a:lnTo>
                    <a:pt x="11517" y="8976"/>
                  </a:lnTo>
                  <a:lnTo>
                    <a:pt x="11522" y="8976"/>
                  </a:lnTo>
                  <a:lnTo>
                    <a:pt x="11527" y="8976"/>
                  </a:lnTo>
                  <a:lnTo>
                    <a:pt x="11533" y="8976"/>
                  </a:lnTo>
                  <a:lnTo>
                    <a:pt x="11538" y="8976"/>
                  </a:lnTo>
                  <a:lnTo>
                    <a:pt x="11543" y="8975"/>
                  </a:lnTo>
                  <a:lnTo>
                    <a:pt x="11548" y="8975"/>
                  </a:lnTo>
                  <a:lnTo>
                    <a:pt x="11553" y="8975"/>
                  </a:lnTo>
                  <a:lnTo>
                    <a:pt x="11558" y="8975"/>
                  </a:lnTo>
                  <a:lnTo>
                    <a:pt x="11563" y="8975"/>
                  </a:lnTo>
                  <a:lnTo>
                    <a:pt x="11568" y="8975"/>
                  </a:lnTo>
                  <a:lnTo>
                    <a:pt x="11573" y="8975"/>
                  </a:lnTo>
                  <a:lnTo>
                    <a:pt x="11578" y="8975"/>
                  </a:lnTo>
                  <a:lnTo>
                    <a:pt x="11583" y="8976"/>
                  </a:lnTo>
                  <a:lnTo>
                    <a:pt x="11588" y="8975"/>
                  </a:lnTo>
                  <a:lnTo>
                    <a:pt x="11593" y="8974"/>
                  </a:lnTo>
                  <a:lnTo>
                    <a:pt x="11598" y="8974"/>
                  </a:lnTo>
                  <a:lnTo>
                    <a:pt x="11604" y="8975"/>
                  </a:lnTo>
                  <a:lnTo>
                    <a:pt x="11609" y="8975"/>
                  </a:lnTo>
                  <a:lnTo>
                    <a:pt x="11614" y="8975"/>
                  </a:lnTo>
                  <a:lnTo>
                    <a:pt x="11619" y="8976"/>
                  </a:lnTo>
                  <a:lnTo>
                    <a:pt x="11624" y="8975"/>
                  </a:lnTo>
                  <a:lnTo>
                    <a:pt x="11629" y="8976"/>
                  </a:lnTo>
                  <a:lnTo>
                    <a:pt x="11634" y="8976"/>
                  </a:lnTo>
                  <a:lnTo>
                    <a:pt x="11639" y="8976"/>
                  </a:lnTo>
                  <a:lnTo>
                    <a:pt x="11644" y="8975"/>
                  </a:lnTo>
                  <a:lnTo>
                    <a:pt x="11649" y="8975"/>
                  </a:lnTo>
                  <a:lnTo>
                    <a:pt x="11654" y="8975"/>
                  </a:lnTo>
                  <a:lnTo>
                    <a:pt x="11659" y="8975"/>
                  </a:lnTo>
                  <a:lnTo>
                    <a:pt x="11664" y="8975"/>
                  </a:lnTo>
                  <a:lnTo>
                    <a:pt x="11669" y="8976"/>
                  </a:lnTo>
                  <a:lnTo>
                    <a:pt x="11674" y="8976"/>
                  </a:lnTo>
                  <a:lnTo>
                    <a:pt x="11680" y="8976"/>
                  </a:lnTo>
                  <a:lnTo>
                    <a:pt x="11685" y="8975"/>
                  </a:lnTo>
                  <a:lnTo>
                    <a:pt x="11690" y="8975"/>
                  </a:lnTo>
                  <a:lnTo>
                    <a:pt x="11695" y="8975"/>
                  </a:lnTo>
                  <a:lnTo>
                    <a:pt x="11700" y="8976"/>
                  </a:lnTo>
                  <a:lnTo>
                    <a:pt x="11705" y="8976"/>
                  </a:lnTo>
                  <a:lnTo>
                    <a:pt x="11710" y="8975"/>
                  </a:lnTo>
                  <a:lnTo>
                    <a:pt x="11715" y="8975"/>
                  </a:lnTo>
                  <a:lnTo>
                    <a:pt x="11720" y="8975"/>
                  </a:lnTo>
                  <a:lnTo>
                    <a:pt x="11725" y="8975"/>
                  </a:lnTo>
                  <a:lnTo>
                    <a:pt x="11730" y="8975"/>
                  </a:lnTo>
                  <a:lnTo>
                    <a:pt x="11735" y="8975"/>
                  </a:lnTo>
                  <a:lnTo>
                    <a:pt x="11740" y="8975"/>
                  </a:lnTo>
                  <a:lnTo>
                    <a:pt x="11745" y="8975"/>
                  </a:lnTo>
                  <a:lnTo>
                    <a:pt x="11751" y="8975"/>
                  </a:lnTo>
                  <a:lnTo>
                    <a:pt x="11756" y="8975"/>
                  </a:lnTo>
                  <a:lnTo>
                    <a:pt x="11761" y="8975"/>
                  </a:lnTo>
                  <a:lnTo>
                    <a:pt x="11766" y="8975"/>
                  </a:lnTo>
                  <a:lnTo>
                    <a:pt x="11771" y="8974"/>
                  </a:lnTo>
                  <a:lnTo>
                    <a:pt x="11776" y="8974"/>
                  </a:lnTo>
                  <a:lnTo>
                    <a:pt x="11781" y="8974"/>
                  </a:lnTo>
                  <a:lnTo>
                    <a:pt x="11786" y="8974"/>
                  </a:lnTo>
                  <a:lnTo>
                    <a:pt x="11791" y="8974"/>
                  </a:lnTo>
                  <a:lnTo>
                    <a:pt x="11796" y="8974"/>
                  </a:lnTo>
                  <a:lnTo>
                    <a:pt x="11801" y="8974"/>
                  </a:lnTo>
                  <a:lnTo>
                    <a:pt x="11806" y="8974"/>
                  </a:lnTo>
                  <a:lnTo>
                    <a:pt x="11811" y="8974"/>
                  </a:lnTo>
                  <a:lnTo>
                    <a:pt x="11816" y="8974"/>
                  </a:lnTo>
                  <a:lnTo>
                    <a:pt x="11822" y="8974"/>
                  </a:lnTo>
                  <a:lnTo>
                    <a:pt x="11827" y="8974"/>
                  </a:lnTo>
                  <a:lnTo>
                    <a:pt x="11832" y="8975"/>
                  </a:lnTo>
                  <a:lnTo>
                    <a:pt x="11837" y="8975"/>
                  </a:lnTo>
                  <a:lnTo>
                    <a:pt x="11842" y="8976"/>
                  </a:lnTo>
                  <a:lnTo>
                    <a:pt x="11847" y="8975"/>
                  </a:lnTo>
                  <a:lnTo>
                    <a:pt x="11852" y="8975"/>
                  </a:lnTo>
                  <a:lnTo>
                    <a:pt x="11857" y="8975"/>
                  </a:lnTo>
                  <a:lnTo>
                    <a:pt x="11862" y="8975"/>
                  </a:lnTo>
                  <a:lnTo>
                    <a:pt x="11867" y="8975"/>
                  </a:lnTo>
                  <a:lnTo>
                    <a:pt x="11872" y="8975"/>
                  </a:lnTo>
                  <a:lnTo>
                    <a:pt x="11877" y="8975"/>
                  </a:lnTo>
                  <a:lnTo>
                    <a:pt x="11882" y="8975"/>
                  </a:lnTo>
                  <a:lnTo>
                    <a:pt x="11887" y="8975"/>
                  </a:lnTo>
                  <a:lnTo>
                    <a:pt x="11892" y="8974"/>
                  </a:lnTo>
                  <a:lnTo>
                    <a:pt x="11898" y="8974"/>
                  </a:lnTo>
                  <a:lnTo>
                    <a:pt x="11903" y="8974"/>
                  </a:lnTo>
                  <a:lnTo>
                    <a:pt x="11908" y="8975"/>
                  </a:lnTo>
                  <a:lnTo>
                    <a:pt x="11913" y="8975"/>
                  </a:lnTo>
                  <a:lnTo>
                    <a:pt x="11918" y="8975"/>
                  </a:lnTo>
                  <a:lnTo>
                    <a:pt x="11923" y="8975"/>
                  </a:lnTo>
                  <a:lnTo>
                    <a:pt x="11928" y="8975"/>
                  </a:lnTo>
                  <a:lnTo>
                    <a:pt x="11933" y="8975"/>
                  </a:lnTo>
                  <a:lnTo>
                    <a:pt x="11938" y="8975"/>
                  </a:lnTo>
                  <a:lnTo>
                    <a:pt x="11943" y="8975"/>
                  </a:lnTo>
                  <a:lnTo>
                    <a:pt x="11948" y="8975"/>
                  </a:lnTo>
                  <a:lnTo>
                    <a:pt x="11953" y="8975"/>
                  </a:lnTo>
                  <a:lnTo>
                    <a:pt x="11958" y="8974"/>
                  </a:lnTo>
                  <a:lnTo>
                    <a:pt x="11963" y="8974"/>
                  </a:lnTo>
                  <a:lnTo>
                    <a:pt x="11969" y="8974"/>
                  </a:lnTo>
                  <a:lnTo>
                    <a:pt x="11974" y="8974"/>
                  </a:lnTo>
                  <a:lnTo>
                    <a:pt x="11979" y="8974"/>
                  </a:lnTo>
                  <a:lnTo>
                    <a:pt x="11984" y="8974"/>
                  </a:lnTo>
                  <a:lnTo>
                    <a:pt x="11989" y="8974"/>
                  </a:lnTo>
                  <a:lnTo>
                    <a:pt x="11994" y="8974"/>
                  </a:lnTo>
                  <a:lnTo>
                    <a:pt x="11999" y="8974"/>
                  </a:lnTo>
                  <a:lnTo>
                    <a:pt x="12004" y="8974"/>
                  </a:lnTo>
                  <a:lnTo>
                    <a:pt x="12009" y="8974"/>
                  </a:lnTo>
                  <a:lnTo>
                    <a:pt x="12014" y="8975"/>
                  </a:lnTo>
                  <a:lnTo>
                    <a:pt x="12019" y="8975"/>
                  </a:lnTo>
                  <a:lnTo>
                    <a:pt x="12024" y="8975"/>
                  </a:lnTo>
                  <a:lnTo>
                    <a:pt x="12029" y="8975"/>
                  </a:lnTo>
                  <a:lnTo>
                    <a:pt x="12034" y="8975"/>
                  </a:lnTo>
                  <a:lnTo>
                    <a:pt x="12039" y="8974"/>
                  </a:lnTo>
                  <a:lnTo>
                    <a:pt x="12045" y="8975"/>
                  </a:lnTo>
                  <a:lnTo>
                    <a:pt x="12050" y="8974"/>
                  </a:lnTo>
                  <a:lnTo>
                    <a:pt x="12055" y="8974"/>
                  </a:lnTo>
                  <a:lnTo>
                    <a:pt x="12060" y="8975"/>
                  </a:lnTo>
                  <a:lnTo>
                    <a:pt x="12065" y="8974"/>
                  </a:lnTo>
                  <a:lnTo>
                    <a:pt x="12070" y="8974"/>
                  </a:lnTo>
                  <a:lnTo>
                    <a:pt x="12075" y="8974"/>
                  </a:lnTo>
                  <a:lnTo>
                    <a:pt x="12080" y="8975"/>
                  </a:lnTo>
                  <a:lnTo>
                    <a:pt x="12085" y="8975"/>
                  </a:lnTo>
                  <a:lnTo>
                    <a:pt x="12090" y="8975"/>
                  </a:lnTo>
                  <a:lnTo>
                    <a:pt x="12095" y="8975"/>
                  </a:lnTo>
                  <a:lnTo>
                    <a:pt x="12100" y="8975"/>
                  </a:lnTo>
                  <a:lnTo>
                    <a:pt x="12105" y="8975"/>
                  </a:lnTo>
                  <a:lnTo>
                    <a:pt x="12110" y="8975"/>
                  </a:lnTo>
                  <a:lnTo>
                    <a:pt x="12116" y="8975"/>
                  </a:lnTo>
                  <a:lnTo>
                    <a:pt x="12121" y="8975"/>
                  </a:lnTo>
                  <a:lnTo>
                    <a:pt x="12126" y="8975"/>
                  </a:lnTo>
                  <a:lnTo>
                    <a:pt x="12131" y="8975"/>
                  </a:lnTo>
                  <a:lnTo>
                    <a:pt x="12136" y="8974"/>
                  </a:lnTo>
                  <a:lnTo>
                    <a:pt x="12141" y="8975"/>
                  </a:lnTo>
                  <a:lnTo>
                    <a:pt x="12146" y="8974"/>
                  </a:lnTo>
                  <a:lnTo>
                    <a:pt x="12151" y="8974"/>
                  </a:lnTo>
                  <a:lnTo>
                    <a:pt x="12156" y="8974"/>
                  </a:lnTo>
                  <a:lnTo>
                    <a:pt x="12161" y="8975"/>
                  </a:lnTo>
                  <a:lnTo>
                    <a:pt x="12166" y="897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7" name="Freeform 1953">
              <a:extLst>
                <a:ext uri="{FF2B5EF4-FFF2-40B4-BE49-F238E27FC236}">
                  <a16:creationId xmlns:a16="http://schemas.microsoft.com/office/drawing/2014/main" id="{D098B64F-C901-4011-A2AA-4A2829D91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" y="3183"/>
              <a:ext cx="2150" cy="352"/>
            </a:xfrm>
            <a:custGeom>
              <a:avLst/>
              <a:gdLst>
                <a:gd name="T0" fmla="*/ 283 w 18250"/>
                <a:gd name="T1" fmla="*/ 1307 h 1341"/>
                <a:gd name="T2" fmla="*/ 572 w 18250"/>
                <a:gd name="T3" fmla="*/ 1308 h 1341"/>
                <a:gd name="T4" fmla="*/ 861 w 18250"/>
                <a:gd name="T5" fmla="*/ 1309 h 1341"/>
                <a:gd name="T6" fmla="*/ 1150 w 18250"/>
                <a:gd name="T7" fmla="*/ 1311 h 1341"/>
                <a:gd name="T8" fmla="*/ 1439 w 18250"/>
                <a:gd name="T9" fmla="*/ 1327 h 1341"/>
                <a:gd name="T10" fmla="*/ 1728 w 18250"/>
                <a:gd name="T11" fmla="*/ 1295 h 1341"/>
                <a:gd name="T12" fmla="*/ 2017 w 18250"/>
                <a:gd name="T13" fmla="*/ 1258 h 1341"/>
                <a:gd name="T14" fmla="*/ 2306 w 18250"/>
                <a:gd name="T15" fmla="*/ 1268 h 1341"/>
                <a:gd name="T16" fmla="*/ 2595 w 18250"/>
                <a:gd name="T17" fmla="*/ 1304 h 1341"/>
                <a:gd name="T18" fmla="*/ 2884 w 18250"/>
                <a:gd name="T19" fmla="*/ 1288 h 1341"/>
                <a:gd name="T20" fmla="*/ 3173 w 18250"/>
                <a:gd name="T21" fmla="*/ 1310 h 1341"/>
                <a:gd name="T22" fmla="*/ 3462 w 18250"/>
                <a:gd name="T23" fmla="*/ 1318 h 1341"/>
                <a:gd name="T24" fmla="*/ 3751 w 18250"/>
                <a:gd name="T25" fmla="*/ 1341 h 1341"/>
                <a:gd name="T26" fmla="*/ 4040 w 18250"/>
                <a:gd name="T27" fmla="*/ 1323 h 1341"/>
                <a:gd name="T28" fmla="*/ 4329 w 18250"/>
                <a:gd name="T29" fmla="*/ 1327 h 1341"/>
                <a:gd name="T30" fmla="*/ 4618 w 18250"/>
                <a:gd name="T31" fmla="*/ 1322 h 1341"/>
                <a:gd name="T32" fmla="*/ 4907 w 18250"/>
                <a:gd name="T33" fmla="*/ 1327 h 1341"/>
                <a:gd name="T34" fmla="*/ 5196 w 18250"/>
                <a:gd name="T35" fmla="*/ 1328 h 1341"/>
                <a:gd name="T36" fmla="*/ 5485 w 18250"/>
                <a:gd name="T37" fmla="*/ 1328 h 1341"/>
                <a:gd name="T38" fmla="*/ 5774 w 18250"/>
                <a:gd name="T39" fmla="*/ 1329 h 1341"/>
                <a:gd name="T40" fmla="*/ 6063 w 18250"/>
                <a:gd name="T41" fmla="*/ 1329 h 1341"/>
                <a:gd name="T42" fmla="*/ 6352 w 18250"/>
                <a:gd name="T43" fmla="*/ 1330 h 1341"/>
                <a:gd name="T44" fmla="*/ 6641 w 18250"/>
                <a:gd name="T45" fmla="*/ 1329 h 1341"/>
                <a:gd name="T46" fmla="*/ 6929 w 18250"/>
                <a:gd name="T47" fmla="*/ 1330 h 1341"/>
                <a:gd name="T48" fmla="*/ 7218 w 18250"/>
                <a:gd name="T49" fmla="*/ 1330 h 1341"/>
                <a:gd name="T50" fmla="*/ 7507 w 18250"/>
                <a:gd name="T51" fmla="*/ 1331 h 1341"/>
                <a:gd name="T52" fmla="*/ 7796 w 18250"/>
                <a:gd name="T53" fmla="*/ 1331 h 1341"/>
                <a:gd name="T54" fmla="*/ 8085 w 18250"/>
                <a:gd name="T55" fmla="*/ 1331 h 1341"/>
                <a:gd name="T56" fmla="*/ 8374 w 18250"/>
                <a:gd name="T57" fmla="*/ 1332 h 1341"/>
                <a:gd name="T58" fmla="*/ 8663 w 18250"/>
                <a:gd name="T59" fmla="*/ 1332 h 1341"/>
                <a:gd name="T60" fmla="*/ 8952 w 18250"/>
                <a:gd name="T61" fmla="*/ 1330 h 1341"/>
                <a:gd name="T62" fmla="*/ 9241 w 18250"/>
                <a:gd name="T63" fmla="*/ 1331 h 1341"/>
                <a:gd name="T64" fmla="*/ 9530 w 18250"/>
                <a:gd name="T65" fmla="*/ 1331 h 1341"/>
                <a:gd name="T66" fmla="*/ 9819 w 18250"/>
                <a:gd name="T67" fmla="*/ 1332 h 1341"/>
                <a:gd name="T68" fmla="*/ 10108 w 18250"/>
                <a:gd name="T69" fmla="*/ 1331 h 1341"/>
                <a:gd name="T70" fmla="*/ 10397 w 18250"/>
                <a:gd name="T71" fmla="*/ 1331 h 1341"/>
                <a:gd name="T72" fmla="*/ 10686 w 18250"/>
                <a:gd name="T73" fmla="*/ 1332 h 1341"/>
                <a:gd name="T74" fmla="*/ 10975 w 18250"/>
                <a:gd name="T75" fmla="*/ 1332 h 1341"/>
                <a:gd name="T76" fmla="*/ 11264 w 18250"/>
                <a:gd name="T77" fmla="*/ 1333 h 1341"/>
                <a:gd name="T78" fmla="*/ 11553 w 18250"/>
                <a:gd name="T79" fmla="*/ 1333 h 1341"/>
                <a:gd name="T80" fmla="*/ 11842 w 18250"/>
                <a:gd name="T81" fmla="*/ 1334 h 1341"/>
                <a:gd name="T82" fmla="*/ 12131 w 18250"/>
                <a:gd name="T83" fmla="*/ 1329 h 1341"/>
                <a:gd name="T84" fmla="*/ 12420 w 18250"/>
                <a:gd name="T85" fmla="*/ 1007 h 1341"/>
                <a:gd name="T86" fmla="*/ 12709 w 18250"/>
                <a:gd name="T87" fmla="*/ 44 h 1341"/>
                <a:gd name="T88" fmla="*/ 12998 w 18250"/>
                <a:gd name="T89" fmla="*/ 433 h 1341"/>
                <a:gd name="T90" fmla="*/ 13287 w 18250"/>
                <a:gd name="T91" fmla="*/ 1003 h 1341"/>
                <a:gd name="T92" fmla="*/ 13576 w 18250"/>
                <a:gd name="T93" fmla="*/ 1200 h 1341"/>
                <a:gd name="T94" fmla="*/ 13865 w 18250"/>
                <a:gd name="T95" fmla="*/ 1266 h 1341"/>
                <a:gd name="T96" fmla="*/ 14153 w 18250"/>
                <a:gd name="T97" fmla="*/ 1294 h 1341"/>
                <a:gd name="T98" fmla="*/ 14442 w 18250"/>
                <a:gd name="T99" fmla="*/ 1309 h 1341"/>
                <a:gd name="T100" fmla="*/ 14731 w 18250"/>
                <a:gd name="T101" fmla="*/ 1318 h 1341"/>
                <a:gd name="T102" fmla="*/ 15020 w 18250"/>
                <a:gd name="T103" fmla="*/ 1323 h 1341"/>
                <a:gd name="T104" fmla="*/ 15309 w 18250"/>
                <a:gd name="T105" fmla="*/ 1327 h 1341"/>
                <a:gd name="T106" fmla="*/ 15598 w 18250"/>
                <a:gd name="T107" fmla="*/ 1329 h 1341"/>
                <a:gd name="T108" fmla="*/ 15887 w 18250"/>
                <a:gd name="T109" fmla="*/ 1331 h 1341"/>
                <a:gd name="T110" fmla="*/ 16176 w 18250"/>
                <a:gd name="T111" fmla="*/ 1332 h 1341"/>
                <a:gd name="T112" fmla="*/ 16465 w 18250"/>
                <a:gd name="T113" fmla="*/ 1332 h 1341"/>
                <a:gd name="T114" fmla="*/ 16754 w 18250"/>
                <a:gd name="T115" fmla="*/ 1332 h 1341"/>
                <a:gd name="T116" fmla="*/ 17043 w 18250"/>
                <a:gd name="T117" fmla="*/ 1331 h 1341"/>
                <a:gd name="T118" fmla="*/ 17332 w 18250"/>
                <a:gd name="T119" fmla="*/ 1330 h 1341"/>
                <a:gd name="T120" fmla="*/ 17621 w 18250"/>
                <a:gd name="T121" fmla="*/ 1327 h 1341"/>
                <a:gd name="T122" fmla="*/ 17910 w 18250"/>
                <a:gd name="T123" fmla="*/ 1325 h 1341"/>
                <a:gd name="T124" fmla="*/ 18199 w 18250"/>
                <a:gd name="T125" fmla="*/ 1325 h 1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250" h="1341">
                  <a:moveTo>
                    <a:pt x="0" y="1287"/>
                  </a:moveTo>
                  <a:lnTo>
                    <a:pt x="5" y="1290"/>
                  </a:lnTo>
                  <a:lnTo>
                    <a:pt x="10" y="1293"/>
                  </a:lnTo>
                  <a:lnTo>
                    <a:pt x="15" y="1295"/>
                  </a:lnTo>
                  <a:lnTo>
                    <a:pt x="20" y="1297"/>
                  </a:lnTo>
                  <a:lnTo>
                    <a:pt x="25" y="1299"/>
                  </a:lnTo>
                  <a:lnTo>
                    <a:pt x="30" y="1301"/>
                  </a:lnTo>
                  <a:lnTo>
                    <a:pt x="35" y="1302"/>
                  </a:lnTo>
                  <a:lnTo>
                    <a:pt x="40" y="1303"/>
                  </a:lnTo>
                  <a:lnTo>
                    <a:pt x="45" y="1304"/>
                  </a:lnTo>
                  <a:lnTo>
                    <a:pt x="50" y="1304"/>
                  </a:lnTo>
                  <a:lnTo>
                    <a:pt x="55" y="1304"/>
                  </a:lnTo>
                  <a:lnTo>
                    <a:pt x="60" y="1305"/>
                  </a:lnTo>
                  <a:lnTo>
                    <a:pt x="65" y="1305"/>
                  </a:lnTo>
                  <a:lnTo>
                    <a:pt x="70" y="1305"/>
                  </a:lnTo>
                  <a:lnTo>
                    <a:pt x="76" y="1305"/>
                  </a:lnTo>
                  <a:lnTo>
                    <a:pt x="81" y="1305"/>
                  </a:lnTo>
                  <a:lnTo>
                    <a:pt x="86" y="1305"/>
                  </a:lnTo>
                  <a:lnTo>
                    <a:pt x="91" y="1306"/>
                  </a:lnTo>
                  <a:lnTo>
                    <a:pt x="96" y="1306"/>
                  </a:lnTo>
                  <a:lnTo>
                    <a:pt x="101" y="1306"/>
                  </a:lnTo>
                  <a:lnTo>
                    <a:pt x="106" y="1305"/>
                  </a:lnTo>
                  <a:lnTo>
                    <a:pt x="111" y="1306"/>
                  </a:lnTo>
                  <a:lnTo>
                    <a:pt x="116" y="1306"/>
                  </a:lnTo>
                  <a:lnTo>
                    <a:pt x="121" y="1306"/>
                  </a:lnTo>
                  <a:lnTo>
                    <a:pt x="126" y="1306"/>
                  </a:lnTo>
                  <a:lnTo>
                    <a:pt x="131" y="1306"/>
                  </a:lnTo>
                  <a:lnTo>
                    <a:pt x="136" y="1307"/>
                  </a:lnTo>
                  <a:lnTo>
                    <a:pt x="141" y="1306"/>
                  </a:lnTo>
                  <a:lnTo>
                    <a:pt x="147" y="1306"/>
                  </a:lnTo>
                  <a:lnTo>
                    <a:pt x="152" y="1306"/>
                  </a:lnTo>
                  <a:lnTo>
                    <a:pt x="157" y="1306"/>
                  </a:lnTo>
                  <a:lnTo>
                    <a:pt x="162" y="1306"/>
                  </a:lnTo>
                  <a:lnTo>
                    <a:pt x="167" y="1307"/>
                  </a:lnTo>
                  <a:lnTo>
                    <a:pt x="172" y="1307"/>
                  </a:lnTo>
                  <a:lnTo>
                    <a:pt x="177" y="1307"/>
                  </a:lnTo>
                  <a:lnTo>
                    <a:pt x="182" y="1307"/>
                  </a:lnTo>
                  <a:lnTo>
                    <a:pt x="187" y="1307"/>
                  </a:lnTo>
                  <a:lnTo>
                    <a:pt x="192" y="1307"/>
                  </a:lnTo>
                  <a:lnTo>
                    <a:pt x="197" y="1306"/>
                  </a:lnTo>
                  <a:lnTo>
                    <a:pt x="202" y="1306"/>
                  </a:lnTo>
                  <a:lnTo>
                    <a:pt x="207" y="1306"/>
                  </a:lnTo>
                  <a:lnTo>
                    <a:pt x="212" y="1306"/>
                  </a:lnTo>
                  <a:lnTo>
                    <a:pt x="217" y="1306"/>
                  </a:lnTo>
                  <a:lnTo>
                    <a:pt x="223" y="1306"/>
                  </a:lnTo>
                  <a:lnTo>
                    <a:pt x="228" y="1306"/>
                  </a:lnTo>
                  <a:lnTo>
                    <a:pt x="233" y="1306"/>
                  </a:lnTo>
                  <a:lnTo>
                    <a:pt x="238" y="1306"/>
                  </a:lnTo>
                  <a:lnTo>
                    <a:pt x="243" y="1306"/>
                  </a:lnTo>
                  <a:lnTo>
                    <a:pt x="248" y="1306"/>
                  </a:lnTo>
                  <a:lnTo>
                    <a:pt x="253" y="1306"/>
                  </a:lnTo>
                  <a:lnTo>
                    <a:pt x="258" y="1306"/>
                  </a:lnTo>
                  <a:lnTo>
                    <a:pt x="263" y="1306"/>
                  </a:lnTo>
                  <a:lnTo>
                    <a:pt x="268" y="1307"/>
                  </a:lnTo>
                  <a:lnTo>
                    <a:pt x="273" y="1307"/>
                  </a:lnTo>
                  <a:lnTo>
                    <a:pt x="278" y="1307"/>
                  </a:lnTo>
                  <a:lnTo>
                    <a:pt x="283" y="1307"/>
                  </a:lnTo>
                  <a:lnTo>
                    <a:pt x="288" y="1307"/>
                  </a:lnTo>
                  <a:lnTo>
                    <a:pt x="294" y="1307"/>
                  </a:lnTo>
                  <a:lnTo>
                    <a:pt x="299" y="1307"/>
                  </a:lnTo>
                  <a:lnTo>
                    <a:pt x="304" y="1307"/>
                  </a:lnTo>
                  <a:lnTo>
                    <a:pt x="309" y="1306"/>
                  </a:lnTo>
                  <a:lnTo>
                    <a:pt x="314" y="1307"/>
                  </a:lnTo>
                  <a:lnTo>
                    <a:pt x="319" y="1307"/>
                  </a:lnTo>
                  <a:lnTo>
                    <a:pt x="324" y="1307"/>
                  </a:lnTo>
                  <a:lnTo>
                    <a:pt x="329" y="1308"/>
                  </a:lnTo>
                  <a:lnTo>
                    <a:pt x="334" y="1307"/>
                  </a:lnTo>
                  <a:lnTo>
                    <a:pt x="339" y="1307"/>
                  </a:lnTo>
                  <a:lnTo>
                    <a:pt x="344" y="1307"/>
                  </a:lnTo>
                  <a:lnTo>
                    <a:pt x="349" y="1308"/>
                  </a:lnTo>
                  <a:lnTo>
                    <a:pt x="354" y="1307"/>
                  </a:lnTo>
                  <a:lnTo>
                    <a:pt x="359" y="1308"/>
                  </a:lnTo>
                  <a:lnTo>
                    <a:pt x="365" y="1308"/>
                  </a:lnTo>
                  <a:lnTo>
                    <a:pt x="370" y="1308"/>
                  </a:lnTo>
                  <a:lnTo>
                    <a:pt x="375" y="1308"/>
                  </a:lnTo>
                  <a:lnTo>
                    <a:pt x="380" y="1308"/>
                  </a:lnTo>
                  <a:lnTo>
                    <a:pt x="385" y="1308"/>
                  </a:lnTo>
                  <a:lnTo>
                    <a:pt x="390" y="1308"/>
                  </a:lnTo>
                  <a:lnTo>
                    <a:pt x="395" y="1308"/>
                  </a:lnTo>
                  <a:lnTo>
                    <a:pt x="400" y="1308"/>
                  </a:lnTo>
                  <a:lnTo>
                    <a:pt x="405" y="1308"/>
                  </a:lnTo>
                  <a:lnTo>
                    <a:pt x="410" y="1308"/>
                  </a:lnTo>
                  <a:lnTo>
                    <a:pt x="415" y="1307"/>
                  </a:lnTo>
                  <a:lnTo>
                    <a:pt x="420" y="1307"/>
                  </a:lnTo>
                  <a:lnTo>
                    <a:pt x="425" y="1307"/>
                  </a:lnTo>
                  <a:lnTo>
                    <a:pt x="430" y="1307"/>
                  </a:lnTo>
                  <a:lnTo>
                    <a:pt x="435" y="1307"/>
                  </a:lnTo>
                  <a:lnTo>
                    <a:pt x="441" y="1307"/>
                  </a:lnTo>
                  <a:lnTo>
                    <a:pt x="446" y="1307"/>
                  </a:lnTo>
                  <a:lnTo>
                    <a:pt x="451" y="1307"/>
                  </a:lnTo>
                  <a:lnTo>
                    <a:pt x="456" y="1308"/>
                  </a:lnTo>
                  <a:lnTo>
                    <a:pt x="461" y="1308"/>
                  </a:lnTo>
                  <a:lnTo>
                    <a:pt x="466" y="1308"/>
                  </a:lnTo>
                  <a:lnTo>
                    <a:pt x="471" y="1307"/>
                  </a:lnTo>
                  <a:lnTo>
                    <a:pt x="476" y="1308"/>
                  </a:lnTo>
                  <a:lnTo>
                    <a:pt x="481" y="1308"/>
                  </a:lnTo>
                  <a:lnTo>
                    <a:pt x="486" y="1308"/>
                  </a:lnTo>
                  <a:lnTo>
                    <a:pt x="491" y="1308"/>
                  </a:lnTo>
                  <a:lnTo>
                    <a:pt x="496" y="1308"/>
                  </a:lnTo>
                  <a:lnTo>
                    <a:pt x="501" y="1308"/>
                  </a:lnTo>
                  <a:lnTo>
                    <a:pt x="506" y="1308"/>
                  </a:lnTo>
                  <a:lnTo>
                    <a:pt x="512" y="1308"/>
                  </a:lnTo>
                  <a:lnTo>
                    <a:pt x="517" y="1309"/>
                  </a:lnTo>
                  <a:lnTo>
                    <a:pt x="522" y="1309"/>
                  </a:lnTo>
                  <a:lnTo>
                    <a:pt x="527" y="1308"/>
                  </a:lnTo>
                  <a:lnTo>
                    <a:pt x="532" y="1308"/>
                  </a:lnTo>
                  <a:lnTo>
                    <a:pt x="537" y="1309"/>
                  </a:lnTo>
                  <a:lnTo>
                    <a:pt x="542" y="1309"/>
                  </a:lnTo>
                  <a:lnTo>
                    <a:pt x="547" y="1309"/>
                  </a:lnTo>
                  <a:lnTo>
                    <a:pt x="552" y="1308"/>
                  </a:lnTo>
                  <a:lnTo>
                    <a:pt x="557" y="1308"/>
                  </a:lnTo>
                  <a:lnTo>
                    <a:pt x="562" y="1308"/>
                  </a:lnTo>
                  <a:lnTo>
                    <a:pt x="567" y="1308"/>
                  </a:lnTo>
                  <a:lnTo>
                    <a:pt x="572" y="1308"/>
                  </a:lnTo>
                  <a:lnTo>
                    <a:pt x="577" y="1309"/>
                  </a:lnTo>
                  <a:lnTo>
                    <a:pt x="582" y="1309"/>
                  </a:lnTo>
                  <a:lnTo>
                    <a:pt x="588" y="1309"/>
                  </a:lnTo>
                  <a:lnTo>
                    <a:pt x="593" y="1309"/>
                  </a:lnTo>
                  <a:lnTo>
                    <a:pt x="598" y="1309"/>
                  </a:lnTo>
                  <a:lnTo>
                    <a:pt x="603" y="1308"/>
                  </a:lnTo>
                  <a:lnTo>
                    <a:pt x="608" y="1309"/>
                  </a:lnTo>
                  <a:lnTo>
                    <a:pt x="613" y="1309"/>
                  </a:lnTo>
                  <a:lnTo>
                    <a:pt x="618" y="1310"/>
                  </a:lnTo>
                  <a:lnTo>
                    <a:pt x="623" y="1310"/>
                  </a:lnTo>
                  <a:lnTo>
                    <a:pt x="628" y="1309"/>
                  </a:lnTo>
                  <a:lnTo>
                    <a:pt x="633" y="1309"/>
                  </a:lnTo>
                  <a:lnTo>
                    <a:pt x="638" y="1310"/>
                  </a:lnTo>
                  <a:lnTo>
                    <a:pt x="643" y="1310"/>
                  </a:lnTo>
                  <a:lnTo>
                    <a:pt x="648" y="1309"/>
                  </a:lnTo>
                  <a:lnTo>
                    <a:pt x="653" y="1309"/>
                  </a:lnTo>
                  <a:lnTo>
                    <a:pt x="659" y="1309"/>
                  </a:lnTo>
                  <a:lnTo>
                    <a:pt x="664" y="1309"/>
                  </a:lnTo>
                  <a:lnTo>
                    <a:pt x="669" y="1309"/>
                  </a:lnTo>
                  <a:lnTo>
                    <a:pt x="674" y="1309"/>
                  </a:lnTo>
                  <a:lnTo>
                    <a:pt x="679" y="1309"/>
                  </a:lnTo>
                  <a:lnTo>
                    <a:pt x="684" y="1309"/>
                  </a:lnTo>
                  <a:lnTo>
                    <a:pt x="689" y="1309"/>
                  </a:lnTo>
                  <a:lnTo>
                    <a:pt x="694" y="1309"/>
                  </a:lnTo>
                  <a:lnTo>
                    <a:pt x="699" y="1310"/>
                  </a:lnTo>
                  <a:lnTo>
                    <a:pt x="704" y="1309"/>
                  </a:lnTo>
                  <a:lnTo>
                    <a:pt x="709" y="1309"/>
                  </a:lnTo>
                  <a:lnTo>
                    <a:pt x="714" y="1309"/>
                  </a:lnTo>
                  <a:lnTo>
                    <a:pt x="719" y="1308"/>
                  </a:lnTo>
                  <a:lnTo>
                    <a:pt x="724" y="1308"/>
                  </a:lnTo>
                  <a:lnTo>
                    <a:pt x="730" y="1309"/>
                  </a:lnTo>
                  <a:lnTo>
                    <a:pt x="735" y="1309"/>
                  </a:lnTo>
                  <a:lnTo>
                    <a:pt x="740" y="1309"/>
                  </a:lnTo>
                  <a:lnTo>
                    <a:pt x="745" y="1309"/>
                  </a:lnTo>
                  <a:lnTo>
                    <a:pt x="750" y="1309"/>
                  </a:lnTo>
                  <a:lnTo>
                    <a:pt x="755" y="1309"/>
                  </a:lnTo>
                  <a:lnTo>
                    <a:pt x="760" y="1310"/>
                  </a:lnTo>
                  <a:lnTo>
                    <a:pt x="765" y="1310"/>
                  </a:lnTo>
                  <a:lnTo>
                    <a:pt x="770" y="1310"/>
                  </a:lnTo>
                  <a:lnTo>
                    <a:pt x="775" y="1310"/>
                  </a:lnTo>
                  <a:lnTo>
                    <a:pt x="780" y="1310"/>
                  </a:lnTo>
                  <a:lnTo>
                    <a:pt x="785" y="1310"/>
                  </a:lnTo>
                  <a:lnTo>
                    <a:pt x="790" y="1310"/>
                  </a:lnTo>
                  <a:lnTo>
                    <a:pt x="795" y="1310"/>
                  </a:lnTo>
                  <a:lnTo>
                    <a:pt x="800" y="1310"/>
                  </a:lnTo>
                  <a:lnTo>
                    <a:pt x="806" y="1310"/>
                  </a:lnTo>
                  <a:lnTo>
                    <a:pt x="811" y="1310"/>
                  </a:lnTo>
                  <a:lnTo>
                    <a:pt x="816" y="1310"/>
                  </a:lnTo>
                  <a:lnTo>
                    <a:pt x="821" y="1310"/>
                  </a:lnTo>
                  <a:lnTo>
                    <a:pt x="826" y="1310"/>
                  </a:lnTo>
                  <a:lnTo>
                    <a:pt x="831" y="1310"/>
                  </a:lnTo>
                  <a:lnTo>
                    <a:pt x="836" y="1310"/>
                  </a:lnTo>
                  <a:lnTo>
                    <a:pt x="841" y="1310"/>
                  </a:lnTo>
                  <a:lnTo>
                    <a:pt x="846" y="1310"/>
                  </a:lnTo>
                  <a:lnTo>
                    <a:pt x="851" y="1309"/>
                  </a:lnTo>
                  <a:lnTo>
                    <a:pt x="856" y="1309"/>
                  </a:lnTo>
                  <a:lnTo>
                    <a:pt x="861" y="1309"/>
                  </a:lnTo>
                  <a:lnTo>
                    <a:pt x="866" y="1309"/>
                  </a:lnTo>
                  <a:lnTo>
                    <a:pt x="871" y="1309"/>
                  </a:lnTo>
                  <a:lnTo>
                    <a:pt x="877" y="1309"/>
                  </a:lnTo>
                  <a:lnTo>
                    <a:pt x="882" y="1309"/>
                  </a:lnTo>
                  <a:lnTo>
                    <a:pt x="887" y="1309"/>
                  </a:lnTo>
                  <a:lnTo>
                    <a:pt x="892" y="1309"/>
                  </a:lnTo>
                  <a:lnTo>
                    <a:pt x="897" y="1309"/>
                  </a:lnTo>
                  <a:lnTo>
                    <a:pt x="902" y="1308"/>
                  </a:lnTo>
                  <a:lnTo>
                    <a:pt x="907" y="1309"/>
                  </a:lnTo>
                  <a:lnTo>
                    <a:pt x="912" y="1309"/>
                  </a:lnTo>
                  <a:lnTo>
                    <a:pt x="917" y="1309"/>
                  </a:lnTo>
                  <a:lnTo>
                    <a:pt x="922" y="1309"/>
                  </a:lnTo>
                  <a:lnTo>
                    <a:pt x="927" y="1309"/>
                  </a:lnTo>
                  <a:lnTo>
                    <a:pt x="932" y="1309"/>
                  </a:lnTo>
                  <a:lnTo>
                    <a:pt x="937" y="1310"/>
                  </a:lnTo>
                  <a:lnTo>
                    <a:pt x="942" y="1309"/>
                  </a:lnTo>
                  <a:lnTo>
                    <a:pt x="947" y="1309"/>
                  </a:lnTo>
                  <a:lnTo>
                    <a:pt x="953" y="1309"/>
                  </a:lnTo>
                  <a:lnTo>
                    <a:pt x="958" y="1309"/>
                  </a:lnTo>
                  <a:lnTo>
                    <a:pt x="963" y="1310"/>
                  </a:lnTo>
                  <a:lnTo>
                    <a:pt x="968" y="1310"/>
                  </a:lnTo>
                  <a:lnTo>
                    <a:pt x="973" y="1310"/>
                  </a:lnTo>
                  <a:lnTo>
                    <a:pt x="978" y="1310"/>
                  </a:lnTo>
                  <a:lnTo>
                    <a:pt x="983" y="1310"/>
                  </a:lnTo>
                  <a:lnTo>
                    <a:pt x="988" y="1310"/>
                  </a:lnTo>
                  <a:lnTo>
                    <a:pt x="993" y="1310"/>
                  </a:lnTo>
                  <a:lnTo>
                    <a:pt x="998" y="1311"/>
                  </a:lnTo>
                  <a:lnTo>
                    <a:pt x="1003" y="1311"/>
                  </a:lnTo>
                  <a:lnTo>
                    <a:pt x="1008" y="1311"/>
                  </a:lnTo>
                  <a:lnTo>
                    <a:pt x="1013" y="1310"/>
                  </a:lnTo>
                  <a:lnTo>
                    <a:pt x="1018" y="1310"/>
                  </a:lnTo>
                  <a:lnTo>
                    <a:pt x="1024" y="1310"/>
                  </a:lnTo>
                  <a:lnTo>
                    <a:pt x="1029" y="1311"/>
                  </a:lnTo>
                  <a:lnTo>
                    <a:pt x="1034" y="1311"/>
                  </a:lnTo>
                  <a:lnTo>
                    <a:pt x="1039" y="1311"/>
                  </a:lnTo>
                  <a:lnTo>
                    <a:pt x="1044" y="1311"/>
                  </a:lnTo>
                  <a:lnTo>
                    <a:pt x="1049" y="1311"/>
                  </a:lnTo>
                  <a:lnTo>
                    <a:pt x="1054" y="1311"/>
                  </a:lnTo>
                  <a:lnTo>
                    <a:pt x="1059" y="1311"/>
                  </a:lnTo>
                  <a:lnTo>
                    <a:pt x="1064" y="1311"/>
                  </a:lnTo>
                  <a:lnTo>
                    <a:pt x="1069" y="1311"/>
                  </a:lnTo>
                  <a:lnTo>
                    <a:pt x="1074" y="1311"/>
                  </a:lnTo>
                  <a:lnTo>
                    <a:pt x="1079" y="1311"/>
                  </a:lnTo>
                  <a:lnTo>
                    <a:pt x="1084" y="1311"/>
                  </a:lnTo>
                  <a:lnTo>
                    <a:pt x="1089" y="1311"/>
                  </a:lnTo>
                  <a:lnTo>
                    <a:pt x="1095" y="1311"/>
                  </a:lnTo>
                  <a:lnTo>
                    <a:pt x="1100" y="1310"/>
                  </a:lnTo>
                  <a:lnTo>
                    <a:pt x="1105" y="1311"/>
                  </a:lnTo>
                  <a:lnTo>
                    <a:pt x="1110" y="1311"/>
                  </a:lnTo>
                  <a:lnTo>
                    <a:pt x="1115" y="1311"/>
                  </a:lnTo>
                  <a:lnTo>
                    <a:pt x="1120" y="1312"/>
                  </a:lnTo>
                  <a:lnTo>
                    <a:pt x="1125" y="1312"/>
                  </a:lnTo>
                  <a:lnTo>
                    <a:pt x="1130" y="1312"/>
                  </a:lnTo>
                  <a:lnTo>
                    <a:pt x="1135" y="1311"/>
                  </a:lnTo>
                  <a:lnTo>
                    <a:pt x="1140" y="1311"/>
                  </a:lnTo>
                  <a:lnTo>
                    <a:pt x="1145" y="1311"/>
                  </a:lnTo>
                  <a:lnTo>
                    <a:pt x="1150" y="1311"/>
                  </a:lnTo>
                  <a:lnTo>
                    <a:pt x="1155" y="1311"/>
                  </a:lnTo>
                  <a:lnTo>
                    <a:pt x="1160" y="1311"/>
                  </a:lnTo>
                  <a:lnTo>
                    <a:pt x="1165" y="1311"/>
                  </a:lnTo>
                  <a:lnTo>
                    <a:pt x="1171" y="1311"/>
                  </a:lnTo>
                  <a:lnTo>
                    <a:pt x="1176" y="1311"/>
                  </a:lnTo>
                  <a:lnTo>
                    <a:pt x="1181" y="1311"/>
                  </a:lnTo>
                  <a:lnTo>
                    <a:pt x="1186" y="1311"/>
                  </a:lnTo>
                  <a:lnTo>
                    <a:pt x="1191" y="1311"/>
                  </a:lnTo>
                  <a:lnTo>
                    <a:pt x="1196" y="1311"/>
                  </a:lnTo>
                  <a:lnTo>
                    <a:pt x="1201" y="1311"/>
                  </a:lnTo>
                  <a:lnTo>
                    <a:pt x="1206" y="1311"/>
                  </a:lnTo>
                  <a:lnTo>
                    <a:pt x="1211" y="1312"/>
                  </a:lnTo>
                  <a:lnTo>
                    <a:pt x="1216" y="1312"/>
                  </a:lnTo>
                  <a:lnTo>
                    <a:pt x="1221" y="1312"/>
                  </a:lnTo>
                  <a:lnTo>
                    <a:pt x="1226" y="1311"/>
                  </a:lnTo>
                  <a:lnTo>
                    <a:pt x="1231" y="1311"/>
                  </a:lnTo>
                  <a:lnTo>
                    <a:pt x="1236" y="1312"/>
                  </a:lnTo>
                  <a:lnTo>
                    <a:pt x="1242" y="1312"/>
                  </a:lnTo>
                  <a:lnTo>
                    <a:pt x="1247" y="1312"/>
                  </a:lnTo>
                  <a:lnTo>
                    <a:pt x="1252" y="1312"/>
                  </a:lnTo>
                  <a:lnTo>
                    <a:pt x="1257" y="1312"/>
                  </a:lnTo>
                  <a:lnTo>
                    <a:pt x="1262" y="1312"/>
                  </a:lnTo>
                  <a:lnTo>
                    <a:pt x="1267" y="1312"/>
                  </a:lnTo>
                  <a:lnTo>
                    <a:pt x="1272" y="1312"/>
                  </a:lnTo>
                  <a:lnTo>
                    <a:pt x="1277" y="1313"/>
                  </a:lnTo>
                  <a:lnTo>
                    <a:pt x="1282" y="1313"/>
                  </a:lnTo>
                  <a:lnTo>
                    <a:pt x="1287" y="1314"/>
                  </a:lnTo>
                  <a:lnTo>
                    <a:pt x="1292" y="1314"/>
                  </a:lnTo>
                  <a:lnTo>
                    <a:pt x="1297" y="1315"/>
                  </a:lnTo>
                  <a:lnTo>
                    <a:pt x="1302" y="1316"/>
                  </a:lnTo>
                  <a:lnTo>
                    <a:pt x="1307" y="1317"/>
                  </a:lnTo>
                  <a:lnTo>
                    <a:pt x="1312" y="1318"/>
                  </a:lnTo>
                  <a:lnTo>
                    <a:pt x="1318" y="1320"/>
                  </a:lnTo>
                  <a:lnTo>
                    <a:pt x="1323" y="1321"/>
                  </a:lnTo>
                  <a:lnTo>
                    <a:pt x="1328" y="1322"/>
                  </a:lnTo>
                  <a:lnTo>
                    <a:pt x="1333" y="1323"/>
                  </a:lnTo>
                  <a:lnTo>
                    <a:pt x="1338" y="1324"/>
                  </a:lnTo>
                  <a:lnTo>
                    <a:pt x="1343" y="1325"/>
                  </a:lnTo>
                  <a:lnTo>
                    <a:pt x="1348" y="1326"/>
                  </a:lnTo>
                  <a:lnTo>
                    <a:pt x="1353" y="1328"/>
                  </a:lnTo>
                  <a:lnTo>
                    <a:pt x="1358" y="1328"/>
                  </a:lnTo>
                  <a:lnTo>
                    <a:pt x="1363" y="1329"/>
                  </a:lnTo>
                  <a:lnTo>
                    <a:pt x="1368" y="1329"/>
                  </a:lnTo>
                  <a:lnTo>
                    <a:pt x="1373" y="1329"/>
                  </a:lnTo>
                  <a:lnTo>
                    <a:pt x="1378" y="1329"/>
                  </a:lnTo>
                  <a:lnTo>
                    <a:pt x="1383" y="1329"/>
                  </a:lnTo>
                  <a:lnTo>
                    <a:pt x="1389" y="1329"/>
                  </a:lnTo>
                  <a:lnTo>
                    <a:pt x="1394" y="1329"/>
                  </a:lnTo>
                  <a:lnTo>
                    <a:pt x="1399" y="1329"/>
                  </a:lnTo>
                  <a:lnTo>
                    <a:pt x="1404" y="1329"/>
                  </a:lnTo>
                  <a:lnTo>
                    <a:pt x="1409" y="1329"/>
                  </a:lnTo>
                  <a:lnTo>
                    <a:pt x="1414" y="1328"/>
                  </a:lnTo>
                  <a:lnTo>
                    <a:pt x="1419" y="1328"/>
                  </a:lnTo>
                  <a:lnTo>
                    <a:pt x="1424" y="1328"/>
                  </a:lnTo>
                  <a:lnTo>
                    <a:pt x="1429" y="1327"/>
                  </a:lnTo>
                  <a:lnTo>
                    <a:pt x="1434" y="1327"/>
                  </a:lnTo>
                  <a:lnTo>
                    <a:pt x="1439" y="1327"/>
                  </a:lnTo>
                  <a:lnTo>
                    <a:pt x="1444" y="1326"/>
                  </a:lnTo>
                  <a:lnTo>
                    <a:pt x="1449" y="1325"/>
                  </a:lnTo>
                  <a:lnTo>
                    <a:pt x="1454" y="1324"/>
                  </a:lnTo>
                  <a:lnTo>
                    <a:pt x="1460" y="1324"/>
                  </a:lnTo>
                  <a:lnTo>
                    <a:pt x="1465" y="1323"/>
                  </a:lnTo>
                  <a:lnTo>
                    <a:pt x="1470" y="1323"/>
                  </a:lnTo>
                  <a:lnTo>
                    <a:pt x="1475" y="1322"/>
                  </a:lnTo>
                  <a:lnTo>
                    <a:pt x="1480" y="1322"/>
                  </a:lnTo>
                  <a:lnTo>
                    <a:pt x="1485" y="1321"/>
                  </a:lnTo>
                  <a:lnTo>
                    <a:pt x="1490" y="1321"/>
                  </a:lnTo>
                  <a:lnTo>
                    <a:pt x="1495" y="1320"/>
                  </a:lnTo>
                  <a:lnTo>
                    <a:pt x="1500" y="1320"/>
                  </a:lnTo>
                  <a:lnTo>
                    <a:pt x="1505" y="1320"/>
                  </a:lnTo>
                  <a:lnTo>
                    <a:pt x="1510" y="1319"/>
                  </a:lnTo>
                  <a:lnTo>
                    <a:pt x="1515" y="1318"/>
                  </a:lnTo>
                  <a:lnTo>
                    <a:pt x="1520" y="1317"/>
                  </a:lnTo>
                  <a:lnTo>
                    <a:pt x="1525" y="1317"/>
                  </a:lnTo>
                  <a:lnTo>
                    <a:pt x="1530" y="1316"/>
                  </a:lnTo>
                  <a:lnTo>
                    <a:pt x="1536" y="1316"/>
                  </a:lnTo>
                  <a:lnTo>
                    <a:pt x="1541" y="1315"/>
                  </a:lnTo>
                  <a:lnTo>
                    <a:pt x="1546" y="1315"/>
                  </a:lnTo>
                  <a:lnTo>
                    <a:pt x="1551" y="1315"/>
                  </a:lnTo>
                  <a:lnTo>
                    <a:pt x="1556" y="1314"/>
                  </a:lnTo>
                  <a:lnTo>
                    <a:pt x="1561" y="1313"/>
                  </a:lnTo>
                  <a:lnTo>
                    <a:pt x="1566" y="1313"/>
                  </a:lnTo>
                  <a:lnTo>
                    <a:pt x="1571" y="1313"/>
                  </a:lnTo>
                  <a:lnTo>
                    <a:pt x="1576" y="1313"/>
                  </a:lnTo>
                  <a:lnTo>
                    <a:pt x="1581" y="1312"/>
                  </a:lnTo>
                  <a:lnTo>
                    <a:pt x="1586" y="1311"/>
                  </a:lnTo>
                  <a:lnTo>
                    <a:pt x="1591" y="1311"/>
                  </a:lnTo>
                  <a:lnTo>
                    <a:pt x="1596" y="1310"/>
                  </a:lnTo>
                  <a:lnTo>
                    <a:pt x="1601" y="1310"/>
                  </a:lnTo>
                  <a:lnTo>
                    <a:pt x="1607" y="1309"/>
                  </a:lnTo>
                  <a:lnTo>
                    <a:pt x="1612" y="1308"/>
                  </a:lnTo>
                  <a:lnTo>
                    <a:pt x="1617" y="1308"/>
                  </a:lnTo>
                  <a:lnTo>
                    <a:pt x="1622" y="1307"/>
                  </a:lnTo>
                  <a:lnTo>
                    <a:pt x="1627" y="1307"/>
                  </a:lnTo>
                  <a:lnTo>
                    <a:pt x="1632" y="1306"/>
                  </a:lnTo>
                  <a:lnTo>
                    <a:pt x="1637" y="1306"/>
                  </a:lnTo>
                  <a:lnTo>
                    <a:pt x="1642" y="1305"/>
                  </a:lnTo>
                  <a:lnTo>
                    <a:pt x="1647" y="1304"/>
                  </a:lnTo>
                  <a:lnTo>
                    <a:pt x="1652" y="1304"/>
                  </a:lnTo>
                  <a:lnTo>
                    <a:pt x="1657" y="1304"/>
                  </a:lnTo>
                  <a:lnTo>
                    <a:pt x="1662" y="1303"/>
                  </a:lnTo>
                  <a:lnTo>
                    <a:pt x="1667" y="1303"/>
                  </a:lnTo>
                  <a:lnTo>
                    <a:pt x="1672" y="1302"/>
                  </a:lnTo>
                  <a:lnTo>
                    <a:pt x="1677" y="1301"/>
                  </a:lnTo>
                  <a:lnTo>
                    <a:pt x="1683" y="1301"/>
                  </a:lnTo>
                  <a:lnTo>
                    <a:pt x="1688" y="1300"/>
                  </a:lnTo>
                  <a:lnTo>
                    <a:pt x="1693" y="1299"/>
                  </a:lnTo>
                  <a:lnTo>
                    <a:pt x="1698" y="1298"/>
                  </a:lnTo>
                  <a:lnTo>
                    <a:pt x="1703" y="1298"/>
                  </a:lnTo>
                  <a:lnTo>
                    <a:pt x="1708" y="1297"/>
                  </a:lnTo>
                  <a:lnTo>
                    <a:pt x="1713" y="1296"/>
                  </a:lnTo>
                  <a:lnTo>
                    <a:pt x="1718" y="1296"/>
                  </a:lnTo>
                  <a:lnTo>
                    <a:pt x="1723" y="1295"/>
                  </a:lnTo>
                  <a:lnTo>
                    <a:pt x="1728" y="1295"/>
                  </a:lnTo>
                  <a:lnTo>
                    <a:pt x="1733" y="1294"/>
                  </a:lnTo>
                  <a:lnTo>
                    <a:pt x="1738" y="1293"/>
                  </a:lnTo>
                  <a:lnTo>
                    <a:pt x="1743" y="1292"/>
                  </a:lnTo>
                  <a:lnTo>
                    <a:pt x="1748" y="1292"/>
                  </a:lnTo>
                  <a:lnTo>
                    <a:pt x="1754" y="1292"/>
                  </a:lnTo>
                  <a:lnTo>
                    <a:pt x="1759" y="1292"/>
                  </a:lnTo>
                  <a:lnTo>
                    <a:pt x="1764" y="1291"/>
                  </a:lnTo>
                  <a:lnTo>
                    <a:pt x="1769" y="1290"/>
                  </a:lnTo>
                  <a:lnTo>
                    <a:pt x="1774" y="1290"/>
                  </a:lnTo>
                  <a:lnTo>
                    <a:pt x="1779" y="1289"/>
                  </a:lnTo>
                  <a:lnTo>
                    <a:pt x="1784" y="1289"/>
                  </a:lnTo>
                  <a:lnTo>
                    <a:pt x="1789" y="1288"/>
                  </a:lnTo>
                  <a:lnTo>
                    <a:pt x="1794" y="1287"/>
                  </a:lnTo>
                  <a:lnTo>
                    <a:pt x="1799" y="1286"/>
                  </a:lnTo>
                  <a:lnTo>
                    <a:pt x="1804" y="1285"/>
                  </a:lnTo>
                  <a:lnTo>
                    <a:pt x="1809" y="1285"/>
                  </a:lnTo>
                  <a:lnTo>
                    <a:pt x="1814" y="1285"/>
                  </a:lnTo>
                  <a:lnTo>
                    <a:pt x="1819" y="1284"/>
                  </a:lnTo>
                  <a:lnTo>
                    <a:pt x="1825" y="1283"/>
                  </a:lnTo>
                  <a:lnTo>
                    <a:pt x="1830" y="1282"/>
                  </a:lnTo>
                  <a:lnTo>
                    <a:pt x="1835" y="1281"/>
                  </a:lnTo>
                  <a:lnTo>
                    <a:pt x="1840" y="1281"/>
                  </a:lnTo>
                  <a:lnTo>
                    <a:pt x="1845" y="1280"/>
                  </a:lnTo>
                  <a:lnTo>
                    <a:pt x="1850" y="1279"/>
                  </a:lnTo>
                  <a:lnTo>
                    <a:pt x="1855" y="1278"/>
                  </a:lnTo>
                  <a:lnTo>
                    <a:pt x="1860" y="1278"/>
                  </a:lnTo>
                  <a:lnTo>
                    <a:pt x="1865" y="1277"/>
                  </a:lnTo>
                  <a:lnTo>
                    <a:pt x="1870" y="1276"/>
                  </a:lnTo>
                  <a:lnTo>
                    <a:pt x="1875" y="1275"/>
                  </a:lnTo>
                  <a:lnTo>
                    <a:pt x="1880" y="1275"/>
                  </a:lnTo>
                  <a:lnTo>
                    <a:pt x="1885" y="1274"/>
                  </a:lnTo>
                  <a:lnTo>
                    <a:pt x="1890" y="1273"/>
                  </a:lnTo>
                  <a:lnTo>
                    <a:pt x="1895" y="1273"/>
                  </a:lnTo>
                  <a:lnTo>
                    <a:pt x="1901" y="1272"/>
                  </a:lnTo>
                  <a:lnTo>
                    <a:pt x="1906" y="1272"/>
                  </a:lnTo>
                  <a:lnTo>
                    <a:pt x="1911" y="1271"/>
                  </a:lnTo>
                  <a:lnTo>
                    <a:pt x="1916" y="1271"/>
                  </a:lnTo>
                  <a:lnTo>
                    <a:pt x="1921" y="1270"/>
                  </a:lnTo>
                  <a:lnTo>
                    <a:pt x="1926" y="1270"/>
                  </a:lnTo>
                  <a:lnTo>
                    <a:pt x="1931" y="1269"/>
                  </a:lnTo>
                  <a:lnTo>
                    <a:pt x="1936" y="1268"/>
                  </a:lnTo>
                  <a:lnTo>
                    <a:pt x="1941" y="1268"/>
                  </a:lnTo>
                  <a:lnTo>
                    <a:pt x="1946" y="1267"/>
                  </a:lnTo>
                  <a:lnTo>
                    <a:pt x="1951" y="1266"/>
                  </a:lnTo>
                  <a:lnTo>
                    <a:pt x="1956" y="1266"/>
                  </a:lnTo>
                  <a:lnTo>
                    <a:pt x="1961" y="1265"/>
                  </a:lnTo>
                  <a:lnTo>
                    <a:pt x="1966" y="1265"/>
                  </a:lnTo>
                  <a:lnTo>
                    <a:pt x="1972" y="1264"/>
                  </a:lnTo>
                  <a:lnTo>
                    <a:pt x="1977" y="1263"/>
                  </a:lnTo>
                  <a:lnTo>
                    <a:pt x="1982" y="1263"/>
                  </a:lnTo>
                  <a:lnTo>
                    <a:pt x="1987" y="1262"/>
                  </a:lnTo>
                  <a:lnTo>
                    <a:pt x="1992" y="1262"/>
                  </a:lnTo>
                  <a:lnTo>
                    <a:pt x="1997" y="1260"/>
                  </a:lnTo>
                  <a:lnTo>
                    <a:pt x="2002" y="1260"/>
                  </a:lnTo>
                  <a:lnTo>
                    <a:pt x="2007" y="1259"/>
                  </a:lnTo>
                  <a:lnTo>
                    <a:pt x="2012" y="1259"/>
                  </a:lnTo>
                  <a:lnTo>
                    <a:pt x="2017" y="1258"/>
                  </a:lnTo>
                  <a:lnTo>
                    <a:pt x="2022" y="1258"/>
                  </a:lnTo>
                  <a:lnTo>
                    <a:pt x="2027" y="1257"/>
                  </a:lnTo>
                  <a:lnTo>
                    <a:pt x="2032" y="1257"/>
                  </a:lnTo>
                  <a:lnTo>
                    <a:pt x="2037" y="1256"/>
                  </a:lnTo>
                  <a:lnTo>
                    <a:pt x="2042" y="1255"/>
                  </a:lnTo>
                  <a:lnTo>
                    <a:pt x="2048" y="1254"/>
                  </a:lnTo>
                  <a:lnTo>
                    <a:pt x="2053" y="1253"/>
                  </a:lnTo>
                  <a:lnTo>
                    <a:pt x="2058" y="1253"/>
                  </a:lnTo>
                  <a:lnTo>
                    <a:pt x="2063" y="1252"/>
                  </a:lnTo>
                  <a:lnTo>
                    <a:pt x="2068" y="1251"/>
                  </a:lnTo>
                  <a:lnTo>
                    <a:pt x="2073" y="1251"/>
                  </a:lnTo>
                  <a:lnTo>
                    <a:pt x="2078" y="1249"/>
                  </a:lnTo>
                  <a:lnTo>
                    <a:pt x="2083" y="1249"/>
                  </a:lnTo>
                  <a:lnTo>
                    <a:pt x="2088" y="1248"/>
                  </a:lnTo>
                  <a:lnTo>
                    <a:pt x="2093" y="1247"/>
                  </a:lnTo>
                  <a:lnTo>
                    <a:pt x="2098" y="1247"/>
                  </a:lnTo>
                  <a:lnTo>
                    <a:pt x="2103" y="1246"/>
                  </a:lnTo>
                  <a:lnTo>
                    <a:pt x="2108" y="1245"/>
                  </a:lnTo>
                  <a:lnTo>
                    <a:pt x="2113" y="1244"/>
                  </a:lnTo>
                  <a:lnTo>
                    <a:pt x="2119" y="1243"/>
                  </a:lnTo>
                  <a:lnTo>
                    <a:pt x="2124" y="1242"/>
                  </a:lnTo>
                  <a:lnTo>
                    <a:pt x="2129" y="1242"/>
                  </a:lnTo>
                  <a:lnTo>
                    <a:pt x="2134" y="1241"/>
                  </a:lnTo>
                  <a:lnTo>
                    <a:pt x="2139" y="1240"/>
                  </a:lnTo>
                  <a:lnTo>
                    <a:pt x="2144" y="1240"/>
                  </a:lnTo>
                  <a:lnTo>
                    <a:pt x="2149" y="1239"/>
                  </a:lnTo>
                  <a:lnTo>
                    <a:pt x="2154" y="1237"/>
                  </a:lnTo>
                  <a:lnTo>
                    <a:pt x="2159" y="1237"/>
                  </a:lnTo>
                  <a:lnTo>
                    <a:pt x="2164" y="1235"/>
                  </a:lnTo>
                  <a:lnTo>
                    <a:pt x="2169" y="1234"/>
                  </a:lnTo>
                  <a:lnTo>
                    <a:pt x="2174" y="1233"/>
                  </a:lnTo>
                  <a:lnTo>
                    <a:pt x="2179" y="1232"/>
                  </a:lnTo>
                  <a:lnTo>
                    <a:pt x="2184" y="1231"/>
                  </a:lnTo>
                  <a:lnTo>
                    <a:pt x="2190" y="1230"/>
                  </a:lnTo>
                  <a:lnTo>
                    <a:pt x="2195" y="1228"/>
                  </a:lnTo>
                  <a:lnTo>
                    <a:pt x="2200" y="1227"/>
                  </a:lnTo>
                  <a:lnTo>
                    <a:pt x="2205" y="1226"/>
                  </a:lnTo>
                  <a:lnTo>
                    <a:pt x="2210" y="1227"/>
                  </a:lnTo>
                  <a:lnTo>
                    <a:pt x="2215" y="1227"/>
                  </a:lnTo>
                  <a:lnTo>
                    <a:pt x="2220" y="1228"/>
                  </a:lnTo>
                  <a:lnTo>
                    <a:pt x="2225" y="1229"/>
                  </a:lnTo>
                  <a:lnTo>
                    <a:pt x="2230" y="1230"/>
                  </a:lnTo>
                  <a:lnTo>
                    <a:pt x="2235" y="1231"/>
                  </a:lnTo>
                  <a:lnTo>
                    <a:pt x="2240" y="1233"/>
                  </a:lnTo>
                  <a:lnTo>
                    <a:pt x="2245" y="1235"/>
                  </a:lnTo>
                  <a:lnTo>
                    <a:pt x="2250" y="1237"/>
                  </a:lnTo>
                  <a:lnTo>
                    <a:pt x="2255" y="1239"/>
                  </a:lnTo>
                  <a:lnTo>
                    <a:pt x="2260" y="1242"/>
                  </a:lnTo>
                  <a:lnTo>
                    <a:pt x="2266" y="1244"/>
                  </a:lnTo>
                  <a:lnTo>
                    <a:pt x="2271" y="1247"/>
                  </a:lnTo>
                  <a:lnTo>
                    <a:pt x="2276" y="1250"/>
                  </a:lnTo>
                  <a:lnTo>
                    <a:pt x="2281" y="1252"/>
                  </a:lnTo>
                  <a:lnTo>
                    <a:pt x="2286" y="1255"/>
                  </a:lnTo>
                  <a:lnTo>
                    <a:pt x="2291" y="1259"/>
                  </a:lnTo>
                  <a:lnTo>
                    <a:pt x="2296" y="1262"/>
                  </a:lnTo>
                  <a:lnTo>
                    <a:pt x="2301" y="1265"/>
                  </a:lnTo>
                  <a:lnTo>
                    <a:pt x="2306" y="1268"/>
                  </a:lnTo>
                  <a:lnTo>
                    <a:pt x="2311" y="1272"/>
                  </a:lnTo>
                  <a:lnTo>
                    <a:pt x="2316" y="1275"/>
                  </a:lnTo>
                  <a:lnTo>
                    <a:pt x="2321" y="1278"/>
                  </a:lnTo>
                  <a:lnTo>
                    <a:pt x="2326" y="1282"/>
                  </a:lnTo>
                  <a:lnTo>
                    <a:pt x="2331" y="1285"/>
                  </a:lnTo>
                  <a:lnTo>
                    <a:pt x="2337" y="1288"/>
                  </a:lnTo>
                  <a:lnTo>
                    <a:pt x="2342" y="1290"/>
                  </a:lnTo>
                  <a:lnTo>
                    <a:pt x="2347" y="1292"/>
                  </a:lnTo>
                  <a:lnTo>
                    <a:pt x="2352" y="1294"/>
                  </a:lnTo>
                  <a:lnTo>
                    <a:pt x="2357" y="1296"/>
                  </a:lnTo>
                  <a:lnTo>
                    <a:pt x="2362" y="1298"/>
                  </a:lnTo>
                  <a:lnTo>
                    <a:pt x="2367" y="1299"/>
                  </a:lnTo>
                  <a:lnTo>
                    <a:pt x="2372" y="1300"/>
                  </a:lnTo>
                  <a:lnTo>
                    <a:pt x="2377" y="1301"/>
                  </a:lnTo>
                  <a:lnTo>
                    <a:pt x="2382" y="1302"/>
                  </a:lnTo>
                  <a:lnTo>
                    <a:pt x="2387" y="1303"/>
                  </a:lnTo>
                  <a:lnTo>
                    <a:pt x="2392" y="1304"/>
                  </a:lnTo>
                  <a:lnTo>
                    <a:pt x="2397" y="1304"/>
                  </a:lnTo>
                  <a:lnTo>
                    <a:pt x="2402" y="1305"/>
                  </a:lnTo>
                  <a:lnTo>
                    <a:pt x="2407" y="1305"/>
                  </a:lnTo>
                  <a:lnTo>
                    <a:pt x="2413" y="1305"/>
                  </a:lnTo>
                  <a:lnTo>
                    <a:pt x="2418" y="1305"/>
                  </a:lnTo>
                  <a:lnTo>
                    <a:pt x="2423" y="1305"/>
                  </a:lnTo>
                  <a:lnTo>
                    <a:pt x="2428" y="1305"/>
                  </a:lnTo>
                  <a:lnTo>
                    <a:pt x="2433" y="1305"/>
                  </a:lnTo>
                  <a:lnTo>
                    <a:pt x="2438" y="1305"/>
                  </a:lnTo>
                  <a:lnTo>
                    <a:pt x="2443" y="1306"/>
                  </a:lnTo>
                  <a:lnTo>
                    <a:pt x="2448" y="1306"/>
                  </a:lnTo>
                  <a:lnTo>
                    <a:pt x="2453" y="1306"/>
                  </a:lnTo>
                  <a:lnTo>
                    <a:pt x="2458" y="1306"/>
                  </a:lnTo>
                  <a:lnTo>
                    <a:pt x="2463" y="1306"/>
                  </a:lnTo>
                  <a:lnTo>
                    <a:pt x="2468" y="1306"/>
                  </a:lnTo>
                  <a:lnTo>
                    <a:pt x="2473" y="1306"/>
                  </a:lnTo>
                  <a:lnTo>
                    <a:pt x="2478" y="1306"/>
                  </a:lnTo>
                  <a:lnTo>
                    <a:pt x="2484" y="1306"/>
                  </a:lnTo>
                  <a:lnTo>
                    <a:pt x="2489" y="1306"/>
                  </a:lnTo>
                  <a:lnTo>
                    <a:pt x="2494" y="1306"/>
                  </a:lnTo>
                  <a:lnTo>
                    <a:pt x="2499" y="1306"/>
                  </a:lnTo>
                  <a:lnTo>
                    <a:pt x="2504" y="1306"/>
                  </a:lnTo>
                  <a:lnTo>
                    <a:pt x="2509" y="1306"/>
                  </a:lnTo>
                  <a:lnTo>
                    <a:pt x="2514" y="1307"/>
                  </a:lnTo>
                  <a:lnTo>
                    <a:pt x="2519" y="1306"/>
                  </a:lnTo>
                  <a:lnTo>
                    <a:pt x="2524" y="1306"/>
                  </a:lnTo>
                  <a:lnTo>
                    <a:pt x="2529" y="1307"/>
                  </a:lnTo>
                  <a:lnTo>
                    <a:pt x="2534" y="1307"/>
                  </a:lnTo>
                  <a:lnTo>
                    <a:pt x="2539" y="1307"/>
                  </a:lnTo>
                  <a:lnTo>
                    <a:pt x="2544" y="1307"/>
                  </a:lnTo>
                  <a:lnTo>
                    <a:pt x="2549" y="1307"/>
                  </a:lnTo>
                  <a:lnTo>
                    <a:pt x="2555" y="1307"/>
                  </a:lnTo>
                  <a:lnTo>
                    <a:pt x="2560" y="1306"/>
                  </a:lnTo>
                  <a:lnTo>
                    <a:pt x="2565" y="1305"/>
                  </a:lnTo>
                  <a:lnTo>
                    <a:pt x="2570" y="1305"/>
                  </a:lnTo>
                  <a:lnTo>
                    <a:pt x="2575" y="1305"/>
                  </a:lnTo>
                  <a:lnTo>
                    <a:pt x="2580" y="1305"/>
                  </a:lnTo>
                  <a:lnTo>
                    <a:pt x="2585" y="1305"/>
                  </a:lnTo>
                  <a:lnTo>
                    <a:pt x="2590" y="1304"/>
                  </a:lnTo>
                  <a:lnTo>
                    <a:pt x="2595" y="1304"/>
                  </a:lnTo>
                  <a:lnTo>
                    <a:pt x="2600" y="1304"/>
                  </a:lnTo>
                  <a:lnTo>
                    <a:pt x="2605" y="1304"/>
                  </a:lnTo>
                  <a:lnTo>
                    <a:pt x="2610" y="1304"/>
                  </a:lnTo>
                  <a:lnTo>
                    <a:pt x="2615" y="1303"/>
                  </a:lnTo>
                  <a:lnTo>
                    <a:pt x="2620" y="1303"/>
                  </a:lnTo>
                  <a:lnTo>
                    <a:pt x="2625" y="1302"/>
                  </a:lnTo>
                  <a:lnTo>
                    <a:pt x="2631" y="1302"/>
                  </a:lnTo>
                  <a:lnTo>
                    <a:pt x="2636" y="1301"/>
                  </a:lnTo>
                  <a:lnTo>
                    <a:pt x="2641" y="1300"/>
                  </a:lnTo>
                  <a:lnTo>
                    <a:pt x="2646" y="1299"/>
                  </a:lnTo>
                  <a:lnTo>
                    <a:pt x="2651" y="1298"/>
                  </a:lnTo>
                  <a:lnTo>
                    <a:pt x="2656" y="1298"/>
                  </a:lnTo>
                  <a:lnTo>
                    <a:pt x="2661" y="1297"/>
                  </a:lnTo>
                  <a:lnTo>
                    <a:pt x="2666" y="1296"/>
                  </a:lnTo>
                  <a:lnTo>
                    <a:pt x="2671" y="1295"/>
                  </a:lnTo>
                  <a:lnTo>
                    <a:pt x="2676" y="1295"/>
                  </a:lnTo>
                  <a:lnTo>
                    <a:pt x="2681" y="1294"/>
                  </a:lnTo>
                  <a:lnTo>
                    <a:pt x="2686" y="1293"/>
                  </a:lnTo>
                  <a:lnTo>
                    <a:pt x="2691" y="1293"/>
                  </a:lnTo>
                  <a:lnTo>
                    <a:pt x="2696" y="1292"/>
                  </a:lnTo>
                  <a:lnTo>
                    <a:pt x="2702" y="1291"/>
                  </a:lnTo>
                  <a:lnTo>
                    <a:pt x="2707" y="1290"/>
                  </a:lnTo>
                  <a:lnTo>
                    <a:pt x="2712" y="1289"/>
                  </a:lnTo>
                  <a:lnTo>
                    <a:pt x="2717" y="1289"/>
                  </a:lnTo>
                  <a:lnTo>
                    <a:pt x="2722" y="1288"/>
                  </a:lnTo>
                  <a:lnTo>
                    <a:pt x="2727" y="1287"/>
                  </a:lnTo>
                  <a:lnTo>
                    <a:pt x="2732" y="1287"/>
                  </a:lnTo>
                  <a:lnTo>
                    <a:pt x="2737" y="1286"/>
                  </a:lnTo>
                  <a:lnTo>
                    <a:pt x="2742" y="1285"/>
                  </a:lnTo>
                  <a:lnTo>
                    <a:pt x="2747" y="1285"/>
                  </a:lnTo>
                  <a:lnTo>
                    <a:pt x="2752" y="1284"/>
                  </a:lnTo>
                  <a:lnTo>
                    <a:pt x="2757" y="1284"/>
                  </a:lnTo>
                  <a:lnTo>
                    <a:pt x="2762" y="1283"/>
                  </a:lnTo>
                  <a:lnTo>
                    <a:pt x="2767" y="1283"/>
                  </a:lnTo>
                  <a:lnTo>
                    <a:pt x="2773" y="1282"/>
                  </a:lnTo>
                  <a:lnTo>
                    <a:pt x="2778" y="1282"/>
                  </a:lnTo>
                  <a:lnTo>
                    <a:pt x="2783" y="1282"/>
                  </a:lnTo>
                  <a:lnTo>
                    <a:pt x="2788" y="1282"/>
                  </a:lnTo>
                  <a:lnTo>
                    <a:pt x="2793" y="1282"/>
                  </a:lnTo>
                  <a:lnTo>
                    <a:pt x="2798" y="1282"/>
                  </a:lnTo>
                  <a:lnTo>
                    <a:pt x="2803" y="1282"/>
                  </a:lnTo>
                  <a:lnTo>
                    <a:pt x="2808" y="1282"/>
                  </a:lnTo>
                  <a:lnTo>
                    <a:pt x="2813" y="1282"/>
                  </a:lnTo>
                  <a:lnTo>
                    <a:pt x="2818" y="1282"/>
                  </a:lnTo>
                  <a:lnTo>
                    <a:pt x="2823" y="1283"/>
                  </a:lnTo>
                  <a:lnTo>
                    <a:pt x="2828" y="1283"/>
                  </a:lnTo>
                  <a:lnTo>
                    <a:pt x="2833" y="1284"/>
                  </a:lnTo>
                  <a:lnTo>
                    <a:pt x="2838" y="1284"/>
                  </a:lnTo>
                  <a:lnTo>
                    <a:pt x="2843" y="1284"/>
                  </a:lnTo>
                  <a:lnTo>
                    <a:pt x="2849" y="1285"/>
                  </a:lnTo>
                  <a:lnTo>
                    <a:pt x="2854" y="1285"/>
                  </a:lnTo>
                  <a:lnTo>
                    <a:pt x="2859" y="1285"/>
                  </a:lnTo>
                  <a:lnTo>
                    <a:pt x="2864" y="1285"/>
                  </a:lnTo>
                  <a:lnTo>
                    <a:pt x="2869" y="1286"/>
                  </a:lnTo>
                  <a:lnTo>
                    <a:pt x="2874" y="1287"/>
                  </a:lnTo>
                  <a:lnTo>
                    <a:pt x="2879" y="1288"/>
                  </a:lnTo>
                  <a:lnTo>
                    <a:pt x="2884" y="1288"/>
                  </a:lnTo>
                  <a:lnTo>
                    <a:pt x="2889" y="1289"/>
                  </a:lnTo>
                  <a:lnTo>
                    <a:pt x="2894" y="1289"/>
                  </a:lnTo>
                  <a:lnTo>
                    <a:pt x="2899" y="1290"/>
                  </a:lnTo>
                  <a:lnTo>
                    <a:pt x="2904" y="1290"/>
                  </a:lnTo>
                  <a:lnTo>
                    <a:pt x="2909" y="1291"/>
                  </a:lnTo>
                  <a:lnTo>
                    <a:pt x="2914" y="1291"/>
                  </a:lnTo>
                  <a:lnTo>
                    <a:pt x="2920" y="1291"/>
                  </a:lnTo>
                  <a:lnTo>
                    <a:pt x="2925" y="1291"/>
                  </a:lnTo>
                  <a:lnTo>
                    <a:pt x="2930" y="1291"/>
                  </a:lnTo>
                  <a:lnTo>
                    <a:pt x="2935" y="1291"/>
                  </a:lnTo>
                  <a:lnTo>
                    <a:pt x="2940" y="1291"/>
                  </a:lnTo>
                  <a:lnTo>
                    <a:pt x="2945" y="1291"/>
                  </a:lnTo>
                  <a:lnTo>
                    <a:pt x="2950" y="1291"/>
                  </a:lnTo>
                  <a:lnTo>
                    <a:pt x="2955" y="1290"/>
                  </a:lnTo>
                  <a:lnTo>
                    <a:pt x="2960" y="1290"/>
                  </a:lnTo>
                  <a:lnTo>
                    <a:pt x="2965" y="1290"/>
                  </a:lnTo>
                  <a:lnTo>
                    <a:pt x="2970" y="1290"/>
                  </a:lnTo>
                  <a:lnTo>
                    <a:pt x="2975" y="1290"/>
                  </a:lnTo>
                  <a:lnTo>
                    <a:pt x="2980" y="1290"/>
                  </a:lnTo>
                  <a:lnTo>
                    <a:pt x="2985" y="1289"/>
                  </a:lnTo>
                  <a:lnTo>
                    <a:pt x="2990" y="1289"/>
                  </a:lnTo>
                  <a:lnTo>
                    <a:pt x="2996" y="1289"/>
                  </a:lnTo>
                  <a:lnTo>
                    <a:pt x="3001" y="1289"/>
                  </a:lnTo>
                  <a:lnTo>
                    <a:pt x="3006" y="1289"/>
                  </a:lnTo>
                  <a:lnTo>
                    <a:pt x="3011" y="1288"/>
                  </a:lnTo>
                  <a:lnTo>
                    <a:pt x="3016" y="1288"/>
                  </a:lnTo>
                  <a:lnTo>
                    <a:pt x="3021" y="1288"/>
                  </a:lnTo>
                  <a:lnTo>
                    <a:pt x="3026" y="1289"/>
                  </a:lnTo>
                  <a:lnTo>
                    <a:pt x="3031" y="1289"/>
                  </a:lnTo>
                  <a:lnTo>
                    <a:pt x="3036" y="1289"/>
                  </a:lnTo>
                  <a:lnTo>
                    <a:pt x="3041" y="1290"/>
                  </a:lnTo>
                  <a:lnTo>
                    <a:pt x="3046" y="1291"/>
                  </a:lnTo>
                  <a:lnTo>
                    <a:pt x="3051" y="1292"/>
                  </a:lnTo>
                  <a:lnTo>
                    <a:pt x="3056" y="1293"/>
                  </a:lnTo>
                  <a:lnTo>
                    <a:pt x="3061" y="1293"/>
                  </a:lnTo>
                  <a:lnTo>
                    <a:pt x="3067" y="1294"/>
                  </a:lnTo>
                  <a:lnTo>
                    <a:pt x="3072" y="1295"/>
                  </a:lnTo>
                  <a:lnTo>
                    <a:pt x="3077" y="1296"/>
                  </a:lnTo>
                  <a:lnTo>
                    <a:pt x="3082" y="1297"/>
                  </a:lnTo>
                  <a:lnTo>
                    <a:pt x="3087" y="1298"/>
                  </a:lnTo>
                  <a:lnTo>
                    <a:pt x="3092" y="1299"/>
                  </a:lnTo>
                  <a:lnTo>
                    <a:pt x="3097" y="1300"/>
                  </a:lnTo>
                  <a:lnTo>
                    <a:pt x="3102" y="1301"/>
                  </a:lnTo>
                  <a:lnTo>
                    <a:pt x="3107" y="1302"/>
                  </a:lnTo>
                  <a:lnTo>
                    <a:pt x="3112" y="1303"/>
                  </a:lnTo>
                  <a:lnTo>
                    <a:pt x="3117" y="1304"/>
                  </a:lnTo>
                  <a:lnTo>
                    <a:pt x="3122" y="1305"/>
                  </a:lnTo>
                  <a:lnTo>
                    <a:pt x="3127" y="1306"/>
                  </a:lnTo>
                  <a:lnTo>
                    <a:pt x="3132" y="1306"/>
                  </a:lnTo>
                  <a:lnTo>
                    <a:pt x="3138" y="1306"/>
                  </a:lnTo>
                  <a:lnTo>
                    <a:pt x="3143" y="1307"/>
                  </a:lnTo>
                  <a:lnTo>
                    <a:pt x="3148" y="1307"/>
                  </a:lnTo>
                  <a:lnTo>
                    <a:pt x="3153" y="1308"/>
                  </a:lnTo>
                  <a:lnTo>
                    <a:pt x="3158" y="1309"/>
                  </a:lnTo>
                  <a:lnTo>
                    <a:pt x="3163" y="1309"/>
                  </a:lnTo>
                  <a:lnTo>
                    <a:pt x="3168" y="1309"/>
                  </a:lnTo>
                  <a:lnTo>
                    <a:pt x="3173" y="1310"/>
                  </a:lnTo>
                  <a:lnTo>
                    <a:pt x="3178" y="1310"/>
                  </a:lnTo>
                  <a:lnTo>
                    <a:pt x="3183" y="1310"/>
                  </a:lnTo>
                  <a:lnTo>
                    <a:pt x="3188" y="1311"/>
                  </a:lnTo>
                  <a:lnTo>
                    <a:pt x="3193" y="1311"/>
                  </a:lnTo>
                  <a:lnTo>
                    <a:pt x="3198" y="1311"/>
                  </a:lnTo>
                  <a:lnTo>
                    <a:pt x="3203" y="1312"/>
                  </a:lnTo>
                  <a:lnTo>
                    <a:pt x="3208" y="1312"/>
                  </a:lnTo>
                  <a:lnTo>
                    <a:pt x="3214" y="1312"/>
                  </a:lnTo>
                  <a:lnTo>
                    <a:pt x="3219" y="1312"/>
                  </a:lnTo>
                  <a:lnTo>
                    <a:pt x="3224" y="1313"/>
                  </a:lnTo>
                  <a:lnTo>
                    <a:pt x="3229" y="1313"/>
                  </a:lnTo>
                  <a:lnTo>
                    <a:pt x="3234" y="1314"/>
                  </a:lnTo>
                  <a:lnTo>
                    <a:pt x="3239" y="1314"/>
                  </a:lnTo>
                  <a:lnTo>
                    <a:pt x="3244" y="1314"/>
                  </a:lnTo>
                  <a:lnTo>
                    <a:pt x="3249" y="1314"/>
                  </a:lnTo>
                  <a:lnTo>
                    <a:pt x="3254" y="1314"/>
                  </a:lnTo>
                  <a:lnTo>
                    <a:pt x="3259" y="1314"/>
                  </a:lnTo>
                  <a:lnTo>
                    <a:pt x="3264" y="1314"/>
                  </a:lnTo>
                  <a:lnTo>
                    <a:pt x="3269" y="1314"/>
                  </a:lnTo>
                  <a:lnTo>
                    <a:pt x="3274" y="1314"/>
                  </a:lnTo>
                  <a:lnTo>
                    <a:pt x="3279" y="1315"/>
                  </a:lnTo>
                  <a:lnTo>
                    <a:pt x="3285" y="1315"/>
                  </a:lnTo>
                  <a:lnTo>
                    <a:pt x="3290" y="1314"/>
                  </a:lnTo>
                  <a:lnTo>
                    <a:pt x="3295" y="1314"/>
                  </a:lnTo>
                  <a:lnTo>
                    <a:pt x="3300" y="1315"/>
                  </a:lnTo>
                  <a:lnTo>
                    <a:pt x="3305" y="1315"/>
                  </a:lnTo>
                  <a:lnTo>
                    <a:pt x="3310" y="1315"/>
                  </a:lnTo>
                  <a:lnTo>
                    <a:pt x="3315" y="1315"/>
                  </a:lnTo>
                  <a:lnTo>
                    <a:pt x="3320" y="1316"/>
                  </a:lnTo>
                  <a:lnTo>
                    <a:pt x="3325" y="1316"/>
                  </a:lnTo>
                  <a:lnTo>
                    <a:pt x="3330" y="1316"/>
                  </a:lnTo>
                  <a:lnTo>
                    <a:pt x="3335" y="1316"/>
                  </a:lnTo>
                  <a:lnTo>
                    <a:pt x="3340" y="1316"/>
                  </a:lnTo>
                  <a:lnTo>
                    <a:pt x="3345" y="1316"/>
                  </a:lnTo>
                  <a:lnTo>
                    <a:pt x="3350" y="1316"/>
                  </a:lnTo>
                  <a:lnTo>
                    <a:pt x="3355" y="1316"/>
                  </a:lnTo>
                  <a:lnTo>
                    <a:pt x="3361" y="1317"/>
                  </a:lnTo>
                  <a:lnTo>
                    <a:pt x="3366" y="1317"/>
                  </a:lnTo>
                  <a:lnTo>
                    <a:pt x="3371" y="1317"/>
                  </a:lnTo>
                  <a:lnTo>
                    <a:pt x="3376" y="1318"/>
                  </a:lnTo>
                  <a:lnTo>
                    <a:pt x="3381" y="1318"/>
                  </a:lnTo>
                  <a:lnTo>
                    <a:pt x="3386" y="1318"/>
                  </a:lnTo>
                  <a:lnTo>
                    <a:pt x="3391" y="1318"/>
                  </a:lnTo>
                  <a:lnTo>
                    <a:pt x="3396" y="1318"/>
                  </a:lnTo>
                  <a:lnTo>
                    <a:pt x="3401" y="1317"/>
                  </a:lnTo>
                  <a:lnTo>
                    <a:pt x="3406" y="1318"/>
                  </a:lnTo>
                  <a:lnTo>
                    <a:pt x="3411" y="1318"/>
                  </a:lnTo>
                  <a:lnTo>
                    <a:pt x="3416" y="1318"/>
                  </a:lnTo>
                  <a:lnTo>
                    <a:pt x="3421" y="1318"/>
                  </a:lnTo>
                  <a:lnTo>
                    <a:pt x="3426" y="1318"/>
                  </a:lnTo>
                  <a:lnTo>
                    <a:pt x="3432" y="1318"/>
                  </a:lnTo>
                  <a:lnTo>
                    <a:pt x="3437" y="1318"/>
                  </a:lnTo>
                  <a:lnTo>
                    <a:pt x="3442" y="1318"/>
                  </a:lnTo>
                  <a:lnTo>
                    <a:pt x="3447" y="1318"/>
                  </a:lnTo>
                  <a:lnTo>
                    <a:pt x="3452" y="1318"/>
                  </a:lnTo>
                  <a:lnTo>
                    <a:pt x="3457" y="1318"/>
                  </a:lnTo>
                  <a:lnTo>
                    <a:pt x="3462" y="1318"/>
                  </a:lnTo>
                  <a:lnTo>
                    <a:pt x="3467" y="1318"/>
                  </a:lnTo>
                  <a:lnTo>
                    <a:pt x="3472" y="1318"/>
                  </a:lnTo>
                  <a:lnTo>
                    <a:pt x="3477" y="1318"/>
                  </a:lnTo>
                  <a:lnTo>
                    <a:pt x="3482" y="1318"/>
                  </a:lnTo>
                  <a:lnTo>
                    <a:pt x="3487" y="1317"/>
                  </a:lnTo>
                  <a:lnTo>
                    <a:pt x="3492" y="1317"/>
                  </a:lnTo>
                  <a:lnTo>
                    <a:pt x="3497" y="1317"/>
                  </a:lnTo>
                  <a:lnTo>
                    <a:pt x="3503" y="1317"/>
                  </a:lnTo>
                  <a:lnTo>
                    <a:pt x="3508" y="1317"/>
                  </a:lnTo>
                  <a:lnTo>
                    <a:pt x="3513" y="1317"/>
                  </a:lnTo>
                  <a:lnTo>
                    <a:pt x="3518" y="1317"/>
                  </a:lnTo>
                  <a:lnTo>
                    <a:pt x="3523" y="1316"/>
                  </a:lnTo>
                  <a:lnTo>
                    <a:pt x="3528" y="1316"/>
                  </a:lnTo>
                  <a:lnTo>
                    <a:pt x="3533" y="1315"/>
                  </a:lnTo>
                  <a:lnTo>
                    <a:pt x="3538" y="1315"/>
                  </a:lnTo>
                  <a:lnTo>
                    <a:pt x="3543" y="1315"/>
                  </a:lnTo>
                  <a:lnTo>
                    <a:pt x="3548" y="1315"/>
                  </a:lnTo>
                  <a:lnTo>
                    <a:pt x="3553" y="1314"/>
                  </a:lnTo>
                  <a:lnTo>
                    <a:pt x="3558" y="1314"/>
                  </a:lnTo>
                  <a:lnTo>
                    <a:pt x="3563" y="1313"/>
                  </a:lnTo>
                  <a:lnTo>
                    <a:pt x="3568" y="1313"/>
                  </a:lnTo>
                  <a:lnTo>
                    <a:pt x="3573" y="1312"/>
                  </a:lnTo>
                  <a:lnTo>
                    <a:pt x="3579" y="1312"/>
                  </a:lnTo>
                  <a:lnTo>
                    <a:pt x="3584" y="1312"/>
                  </a:lnTo>
                  <a:lnTo>
                    <a:pt x="3589" y="1312"/>
                  </a:lnTo>
                  <a:lnTo>
                    <a:pt x="3594" y="1312"/>
                  </a:lnTo>
                  <a:lnTo>
                    <a:pt x="3599" y="1312"/>
                  </a:lnTo>
                  <a:lnTo>
                    <a:pt x="3604" y="1313"/>
                  </a:lnTo>
                  <a:lnTo>
                    <a:pt x="3609" y="1314"/>
                  </a:lnTo>
                  <a:lnTo>
                    <a:pt x="3614" y="1314"/>
                  </a:lnTo>
                  <a:lnTo>
                    <a:pt x="3619" y="1314"/>
                  </a:lnTo>
                  <a:lnTo>
                    <a:pt x="3624" y="1315"/>
                  </a:lnTo>
                  <a:lnTo>
                    <a:pt x="3629" y="1316"/>
                  </a:lnTo>
                  <a:lnTo>
                    <a:pt x="3634" y="1317"/>
                  </a:lnTo>
                  <a:lnTo>
                    <a:pt x="3639" y="1318"/>
                  </a:lnTo>
                  <a:lnTo>
                    <a:pt x="3644" y="1320"/>
                  </a:lnTo>
                  <a:lnTo>
                    <a:pt x="3650" y="1321"/>
                  </a:lnTo>
                  <a:lnTo>
                    <a:pt x="3655" y="1323"/>
                  </a:lnTo>
                  <a:lnTo>
                    <a:pt x="3660" y="1325"/>
                  </a:lnTo>
                  <a:lnTo>
                    <a:pt x="3665" y="1326"/>
                  </a:lnTo>
                  <a:lnTo>
                    <a:pt x="3670" y="1328"/>
                  </a:lnTo>
                  <a:lnTo>
                    <a:pt x="3675" y="1330"/>
                  </a:lnTo>
                  <a:lnTo>
                    <a:pt x="3680" y="1331"/>
                  </a:lnTo>
                  <a:lnTo>
                    <a:pt x="3685" y="1333"/>
                  </a:lnTo>
                  <a:lnTo>
                    <a:pt x="3690" y="1335"/>
                  </a:lnTo>
                  <a:lnTo>
                    <a:pt x="3695" y="1337"/>
                  </a:lnTo>
                  <a:lnTo>
                    <a:pt x="3700" y="1338"/>
                  </a:lnTo>
                  <a:lnTo>
                    <a:pt x="3705" y="1339"/>
                  </a:lnTo>
                  <a:lnTo>
                    <a:pt x="3710" y="1340"/>
                  </a:lnTo>
                  <a:lnTo>
                    <a:pt x="3715" y="1340"/>
                  </a:lnTo>
                  <a:lnTo>
                    <a:pt x="3720" y="1341"/>
                  </a:lnTo>
                  <a:lnTo>
                    <a:pt x="3726" y="1341"/>
                  </a:lnTo>
                  <a:lnTo>
                    <a:pt x="3731" y="1341"/>
                  </a:lnTo>
                  <a:lnTo>
                    <a:pt x="3736" y="1341"/>
                  </a:lnTo>
                  <a:lnTo>
                    <a:pt x="3741" y="1341"/>
                  </a:lnTo>
                  <a:lnTo>
                    <a:pt x="3746" y="1341"/>
                  </a:lnTo>
                  <a:lnTo>
                    <a:pt x="3751" y="1341"/>
                  </a:lnTo>
                  <a:lnTo>
                    <a:pt x="3756" y="1340"/>
                  </a:lnTo>
                  <a:lnTo>
                    <a:pt x="3761" y="1338"/>
                  </a:lnTo>
                  <a:lnTo>
                    <a:pt x="3766" y="1337"/>
                  </a:lnTo>
                  <a:lnTo>
                    <a:pt x="3771" y="1336"/>
                  </a:lnTo>
                  <a:lnTo>
                    <a:pt x="3776" y="1335"/>
                  </a:lnTo>
                  <a:lnTo>
                    <a:pt x="3781" y="1334"/>
                  </a:lnTo>
                  <a:lnTo>
                    <a:pt x="3786" y="1333"/>
                  </a:lnTo>
                  <a:lnTo>
                    <a:pt x="3791" y="1332"/>
                  </a:lnTo>
                  <a:lnTo>
                    <a:pt x="3797" y="1331"/>
                  </a:lnTo>
                  <a:lnTo>
                    <a:pt x="3802" y="1330"/>
                  </a:lnTo>
                  <a:lnTo>
                    <a:pt x="3807" y="1329"/>
                  </a:lnTo>
                  <a:lnTo>
                    <a:pt x="3812" y="1328"/>
                  </a:lnTo>
                  <a:lnTo>
                    <a:pt x="3817" y="1327"/>
                  </a:lnTo>
                  <a:lnTo>
                    <a:pt x="3822" y="1326"/>
                  </a:lnTo>
                  <a:lnTo>
                    <a:pt x="3827" y="1325"/>
                  </a:lnTo>
                  <a:lnTo>
                    <a:pt x="3832" y="1325"/>
                  </a:lnTo>
                  <a:lnTo>
                    <a:pt x="3837" y="1324"/>
                  </a:lnTo>
                  <a:lnTo>
                    <a:pt x="3842" y="1323"/>
                  </a:lnTo>
                  <a:lnTo>
                    <a:pt x="3847" y="1323"/>
                  </a:lnTo>
                  <a:lnTo>
                    <a:pt x="3852" y="1322"/>
                  </a:lnTo>
                  <a:lnTo>
                    <a:pt x="3857" y="1322"/>
                  </a:lnTo>
                  <a:lnTo>
                    <a:pt x="3862" y="1321"/>
                  </a:lnTo>
                  <a:lnTo>
                    <a:pt x="3868" y="1321"/>
                  </a:lnTo>
                  <a:lnTo>
                    <a:pt x="3873" y="1321"/>
                  </a:lnTo>
                  <a:lnTo>
                    <a:pt x="3878" y="1320"/>
                  </a:lnTo>
                  <a:lnTo>
                    <a:pt x="3883" y="1320"/>
                  </a:lnTo>
                  <a:lnTo>
                    <a:pt x="3888" y="1320"/>
                  </a:lnTo>
                  <a:lnTo>
                    <a:pt x="3893" y="1320"/>
                  </a:lnTo>
                  <a:lnTo>
                    <a:pt x="3898" y="1320"/>
                  </a:lnTo>
                  <a:lnTo>
                    <a:pt x="3903" y="1320"/>
                  </a:lnTo>
                  <a:lnTo>
                    <a:pt x="3908" y="1320"/>
                  </a:lnTo>
                  <a:lnTo>
                    <a:pt x="3913" y="1320"/>
                  </a:lnTo>
                  <a:lnTo>
                    <a:pt x="3918" y="1320"/>
                  </a:lnTo>
                  <a:lnTo>
                    <a:pt x="3923" y="1320"/>
                  </a:lnTo>
                  <a:lnTo>
                    <a:pt x="3928" y="1320"/>
                  </a:lnTo>
                  <a:lnTo>
                    <a:pt x="3933" y="1320"/>
                  </a:lnTo>
                  <a:lnTo>
                    <a:pt x="3938" y="1320"/>
                  </a:lnTo>
                  <a:lnTo>
                    <a:pt x="3944" y="1320"/>
                  </a:lnTo>
                  <a:lnTo>
                    <a:pt x="3949" y="1321"/>
                  </a:lnTo>
                  <a:lnTo>
                    <a:pt x="3954" y="1321"/>
                  </a:lnTo>
                  <a:lnTo>
                    <a:pt x="3959" y="1321"/>
                  </a:lnTo>
                  <a:lnTo>
                    <a:pt x="3964" y="1321"/>
                  </a:lnTo>
                  <a:lnTo>
                    <a:pt x="3969" y="1321"/>
                  </a:lnTo>
                  <a:lnTo>
                    <a:pt x="3974" y="1321"/>
                  </a:lnTo>
                  <a:lnTo>
                    <a:pt x="3979" y="1321"/>
                  </a:lnTo>
                  <a:lnTo>
                    <a:pt x="3984" y="1321"/>
                  </a:lnTo>
                  <a:lnTo>
                    <a:pt x="3989" y="1321"/>
                  </a:lnTo>
                  <a:lnTo>
                    <a:pt x="3994" y="1322"/>
                  </a:lnTo>
                  <a:lnTo>
                    <a:pt x="3999" y="1323"/>
                  </a:lnTo>
                  <a:lnTo>
                    <a:pt x="4004" y="1323"/>
                  </a:lnTo>
                  <a:lnTo>
                    <a:pt x="4009" y="1323"/>
                  </a:lnTo>
                  <a:lnTo>
                    <a:pt x="4015" y="1323"/>
                  </a:lnTo>
                  <a:lnTo>
                    <a:pt x="4020" y="1323"/>
                  </a:lnTo>
                  <a:lnTo>
                    <a:pt x="4025" y="1323"/>
                  </a:lnTo>
                  <a:lnTo>
                    <a:pt x="4030" y="1323"/>
                  </a:lnTo>
                  <a:lnTo>
                    <a:pt x="4035" y="1323"/>
                  </a:lnTo>
                  <a:lnTo>
                    <a:pt x="4040" y="1323"/>
                  </a:lnTo>
                  <a:lnTo>
                    <a:pt x="4045" y="1324"/>
                  </a:lnTo>
                  <a:lnTo>
                    <a:pt x="4050" y="1324"/>
                  </a:lnTo>
                  <a:lnTo>
                    <a:pt x="4055" y="1324"/>
                  </a:lnTo>
                  <a:lnTo>
                    <a:pt x="4060" y="1324"/>
                  </a:lnTo>
                  <a:lnTo>
                    <a:pt x="4065" y="1324"/>
                  </a:lnTo>
                  <a:lnTo>
                    <a:pt x="4070" y="1324"/>
                  </a:lnTo>
                  <a:lnTo>
                    <a:pt x="4075" y="1324"/>
                  </a:lnTo>
                  <a:lnTo>
                    <a:pt x="4080" y="1325"/>
                  </a:lnTo>
                  <a:lnTo>
                    <a:pt x="4085" y="1325"/>
                  </a:lnTo>
                  <a:lnTo>
                    <a:pt x="4091" y="1325"/>
                  </a:lnTo>
                  <a:lnTo>
                    <a:pt x="4096" y="1325"/>
                  </a:lnTo>
                  <a:lnTo>
                    <a:pt x="4101" y="1325"/>
                  </a:lnTo>
                  <a:lnTo>
                    <a:pt x="4106" y="1325"/>
                  </a:lnTo>
                  <a:lnTo>
                    <a:pt x="4111" y="1324"/>
                  </a:lnTo>
                  <a:lnTo>
                    <a:pt x="4116" y="1324"/>
                  </a:lnTo>
                  <a:lnTo>
                    <a:pt x="4121" y="1325"/>
                  </a:lnTo>
                  <a:lnTo>
                    <a:pt x="4126" y="1325"/>
                  </a:lnTo>
                  <a:lnTo>
                    <a:pt x="4131" y="1325"/>
                  </a:lnTo>
                  <a:lnTo>
                    <a:pt x="4136" y="1325"/>
                  </a:lnTo>
                  <a:lnTo>
                    <a:pt x="4141" y="1325"/>
                  </a:lnTo>
                  <a:lnTo>
                    <a:pt x="4146" y="1325"/>
                  </a:lnTo>
                  <a:lnTo>
                    <a:pt x="4151" y="1325"/>
                  </a:lnTo>
                  <a:lnTo>
                    <a:pt x="4156" y="1326"/>
                  </a:lnTo>
                  <a:lnTo>
                    <a:pt x="4162" y="1326"/>
                  </a:lnTo>
                  <a:lnTo>
                    <a:pt x="4167" y="1326"/>
                  </a:lnTo>
                  <a:lnTo>
                    <a:pt x="4172" y="1326"/>
                  </a:lnTo>
                  <a:lnTo>
                    <a:pt x="4177" y="1326"/>
                  </a:lnTo>
                  <a:lnTo>
                    <a:pt x="4182" y="1326"/>
                  </a:lnTo>
                  <a:lnTo>
                    <a:pt x="4187" y="1326"/>
                  </a:lnTo>
                  <a:lnTo>
                    <a:pt x="4192" y="1326"/>
                  </a:lnTo>
                  <a:lnTo>
                    <a:pt x="4197" y="1326"/>
                  </a:lnTo>
                  <a:lnTo>
                    <a:pt x="4202" y="1326"/>
                  </a:lnTo>
                  <a:lnTo>
                    <a:pt x="4207" y="1326"/>
                  </a:lnTo>
                  <a:lnTo>
                    <a:pt x="4212" y="1326"/>
                  </a:lnTo>
                  <a:lnTo>
                    <a:pt x="4217" y="1326"/>
                  </a:lnTo>
                  <a:lnTo>
                    <a:pt x="4222" y="1327"/>
                  </a:lnTo>
                  <a:lnTo>
                    <a:pt x="4227" y="1327"/>
                  </a:lnTo>
                  <a:lnTo>
                    <a:pt x="4233" y="1327"/>
                  </a:lnTo>
                  <a:lnTo>
                    <a:pt x="4238" y="1326"/>
                  </a:lnTo>
                  <a:lnTo>
                    <a:pt x="4243" y="1326"/>
                  </a:lnTo>
                  <a:lnTo>
                    <a:pt x="4248" y="1326"/>
                  </a:lnTo>
                  <a:lnTo>
                    <a:pt x="4253" y="1326"/>
                  </a:lnTo>
                  <a:lnTo>
                    <a:pt x="4258" y="1326"/>
                  </a:lnTo>
                  <a:lnTo>
                    <a:pt x="4263" y="1327"/>
                  </a:lnTo>
                  <a:lnTo>
                    <a:pt x="4268" y="1327"/>
                  </a:lnTo>
                  <a:lnTo>
                    <a:pt x="4273" y="1327"/>
                  </a:lnTo>
                  <a:lnTo>
                    <a:pt x="4278" y="1327"/>
                  </a:lnTo>
                  <a:lnTo>
                    <a:pt x="4283" y="1327"/>
                  </a:lnTo>
                  <a:lnTo>
                    <a:pt x="4288" y="1327"/>
                  </a:lnTo>
                  <a:lnTo>
                    <a:pt x="4293" y="1327"/>
                  </a:lnTo>
                  <a:lnTo>
                    <a:pt x="4298" y="1327"/>
                  </a:lnTo>
                  <a:lnTo>
                    <a:pt x="4303" y="1327"/>
                  </a:lnTo>
                  <a:lnTo>
                    <a:pt x="4309" y="1327"/>
                  </a:lnTo>
                  <a:lnTo>
                    <a:pt x="4314" y="1327"/>
                  </a:lnTo>
                  <a:lnTo>
                    <a:pt x="4319" y="1327"/>
                  </a:lnTo>
                  <a:lnTo>
                    <a:pt x="4324" y="1327"/>
                  </a:lnTo>
                  <a:lnTo>
                    <a:pt x="4329" y="1327"/>
                  </a:lnTo>
                  <a:lnTo>
                    <a:pt x="4334" y="1327"/>
                  </a:lnTo>
                  <a:lnTo>
                    <a:pt x="4339" y="1327"/>
                  </a:lnTo>
                  <a:lnTo>
                    <a:pt x="4344" y="1328"/>
                  </a:lnTo>
                  <a:lnTo>
                    <a:pt x="4349" y="1328"/>
                  </a:lnTo>
                  <a:lnTo>
                    <a:pt x="4354" y="1328"/>
                  </a:lnTo>
                  <a:lnTo>
                    <a:pt x="4359" y="1328"/>
                  </a:lnTo>
                  <a:lnTo>
                    <a:pt x="4364" y="1328"/>
                  </a:lnTo>
                  <a:lnTo>
                    <a:pt x="4369" y="1328"/>
                  </a:lnTo>
                  <a:lnTo>
                    <a:pt x="4374" y="1328"/>
                  </a:lnTo>
                  <a:lnTo>
                    <a:pt x="4380" y="1328"/>
                  </a:lnTo>
                  <a:lnTo>
                    <a:pt x="4385" y="1328"/>
                  </a:lnTo>
                  <a:lnTo>
                    <a:pt x="4390" y="1328"/>
                  </a:lnTo>
                  <a:lnTo>
                    <a:pt x="4395" y="1328"/>
                  </a:lnTo>
                  <a:lnTo>
                    <a:pt x="4400" y="1328"/>
                  </a:lnTo>
                  <a:lnTo>
                    <a:pt x="4405" y="1327"/>
                  </a:lnTo>
                  <a:lnTo>
                    <a:pt x="4410" y="1327"/>
                  </a:lnTo>
                  <a:lnTo>
                    <a:pt x="4415" y="1328"/>
                  </a:lnTo>
                  <a:lnTo>
                    <a:pt x="4420" y="1328"/>
                  </a:lnTo>
                  <a:lnTo>
                    <a:pt x="4425" y="1327"/>
                  </a:lnTo>
                  <a:lnTo>
                    <a:pt x="4430" y="1327"/>
                  </a:lnTo>
                  <a:lnTo>
                    <a:pt x="4435" y="1327"/>
                  </a:lnTo>
                  <a:lnTo>
                    <a:pt x="4440" y="1328"/>
                  </a:lnTo>
                  <a:lnTo>
                    <a:pt x="4445" y="1328"/>
                  </a:lnTo>
                  <a:lnTo>
                    <a:pt x="4450" y="1327"/>
                  </a:lnTo>
                  <a:lnTo>
                    <a:pt x="4456" y="1327"/>
                  </a:lnTo>
                  <a:lnTo>
                    <a:pt x="4461" y="1327"/>
                  </a:lnTo>
                  <a:lnTo>
                    <a:pt x="4466" y="1327"/>
                  </a:lnTo>
                  <a:lnTo>
                    <a:pt x="4471" y="1326"/>
                  </a:lnTo>
                  <a:lnTo>
                    <a:pt x="4476" y="1326"/>
                  </a:lnTo>
                  <a:lnTo>
                    <a:pt x="4481" y="1326"/>
                  </a:lnTo>
                  <a:lnTo>
                    <a:pt x="4486" y="1326"/>
                  </a:lnTo>
                  <a:lnTo>
                    <a:pt x="4491" y="1326"/>
                  </a:lnTo>
                  <a:lnTo>
                    <a:pt x="4496" y="1326"/>
                  </a:lnTo>
                  <a:lnTo>
                    <a:pt x="4501" y="1326"/>
                  </a:lnTo>
                  <a:lnTo>
                    <a:pt x="4506" y="1326"/>
                  </a:lnTo>
                  <a:lnTo>
                    <a:pt x="4511" y="1325"/>
                  </a:lnTo>
                  <a:lnTo>
                    <a:pt x="4516" y="1325"/>
                  </a:lnTo>
                  <a:lnTo>
                    <a:pt x="4521" y="1325"/>
                  </a:lnTo>
                  <a:lnTo>
                    <a:pt x="4527" y="1324"/>
                  </a:lnTo>
                  <a:lnTo>
                    <a:pt x="4532" y="1325"/>
                  </a:lnTo>
                  <a:lnTo>
                    <a:pt x="4537" y="1325"/>
                  </a:lnTo>
                  <a:lnTo>
                    <a:pt x="4542" y="1325"/>
                  </a:lnTo>
                  <a:lnTo>
                    <a:pt x="4547" y="1324"/>
                  </a:lnTo>
                  <a:lnTo>
                    <a:pt x="4552" y="1324"/>
                  </a:lnTo>
                  <a:lnTo>
                    <a:pt x="4557" y="1323"/>
                  </a:lnTo>
                  <a:lnTo>
                    <a:pt x="4562" y="1323"/>
                  </a:lnTo>
                  <a:lnTo>
                    <a:pt x="4567" y="1322"/>
                  </a:lnTo>
                  <a:lnTo>
                    <a:pt x="4572" y="1322"/>
                  </a:lnTo>
                  <a:lnTo>
                    <a:pt x="4577" y="1322"/>
                  </a:lnTo>
                  <a:lnTo>
                    <a:pt x="4582" y="1322"/>
                  </a:lnTo>
                  <a:lnTo>
                    <a:pt x="4587" y="1323"/>
                  </a:lnTo>
                  <a:lnTo>
                    <a:pt x="4592" y="1322"/>
                  </a:lnTo>
                  <a:lnTo>
                    <a:pt x="4598" y="1322"/>
                  </a:lnTo>
                  <a:lnTo>
                    <a:pt x="4603" y="1322"/>
                  </a:lnTo>
                  <a:lnTo>
                    <a:pt x="4608" y="1322"/>
                  </a:lnTo>
                  <a:lnTo>
                    <a:pt x="4613" y="1322"/>
                  </a:lnTo>
                  <a:lnTo>
                    <a:pt x="4618" y="1322"/>
                  </a:lnTo>
                  <a:lnTo>
                    <a:pt x="4623" y="1322"/>
                  </a:lnTo>
                  <a:lnTo>
                    <a:pt x="4628" y="1322"/>
                  </a:lnTo>
                  <a:lnTo>
                    <a:pt x="4633" y="1322"/>
                  </a:lnTo>
                  <a:lnTo>
                    <a:pt x="4638" y="1322"/>
                  </a:lnTo>
                  <a:lnTo>
                    <a:pt x="4643" y="1323"/>
                  </a:lnTo>
                  <a:lnTo>
                    <a:pt x="4648" y="1322"/>
                  </a:lnTo>
                  <a:lnTo>
                    <a:pt x="4653" y="1322"/>
                  </a:lnTo>
                  <a:lnTo>
                    <a:pt x="4658" y="1322"/>
                  </a:lnTo>
                  <a:lnTo>
                    <a:pt x="4663" y="1322"/>
                  </a:lnTo>
                  <a:lnTo>
                    <a:pt x="4668" y="1322"/>
                  </a:lnTo>
                  <a:lnTo>
                    <a:pt x="4674" y="1322"/>
                  </a:lnTo>
                  <a:lnTo>
                    <a:pt x="4679" y="1322"/>
                  </a:lnTo>
                  <a:lnTo>
                    <a:pt x="4684" y="1322"/>
                  </a:lnTo>
                  <a:lnTo>
                    <a:pt x="4689" y="1322"/>
                  </a:lnTo>
                  <a:lnTo>
                    <a:pt x="4694" y="1322"/>
                  </a:lnTo>
                  <a:lnTo>
                    <a:pt x="4699" y="1322"/>
                  </a:lnTo>
                  <a:lnTo>
                    <a:pt x="4704" y="1322"/>
                  </a:lnTo>
                  <a:lnTo>
                    <a:pt x="4709" y="1322"/>
                  </a:lnTo>
                  <a:lnTo>
                    <a:pt x="4714" y="1323"/>
                  </a:lnTo>
                  <a:lnTo>
                    <a:pt x="4719" y="1323"/>
                  </a:lnTo>
                  <a:lnTo>
                    <a:pt x="4724" y="1323"/>
                  </a:lnTo>
                  <a:lnTo>
                    <a:pt x="4729" y="1323"/>
                  </a:lnTo>
                  <a:lnTo>
                    <a:pt x="4734" y="1323"/>
                  </a:lnTo>
                  <a:lnTo>
                    <a:pt x="4739" y="1324"/>
                  </a:lnTo>
                  <a:lnTo>
                    <a:pt x="4745" y="1324"/>
                  </a:lnTo>
                  <a:lnTo>
                    <a:pt x="4750" y="1324"/>
                  </a:lnTo>
                  <a:lnTo>
                    <a:pt x="4755" y="1324"/>
                  </a:lnTo>
                  <a:lnTo>
                    <a:pt x="4760" y="1324"/>
                  </a:lnTo>
                  <a:lnTo>
                    <a:pt x="4765" y="1324"/>
                  </a:lnTo>
                  <a:lnTo>
                    <a:pt x="4770" y="1325"/>
                  </a:lnTo>
                  <a:lnTo>
                    <a:pt x="4775" y="1325"/>
                  </a:lnTo>
                  <a:lnTo>
                    <a:pt x="4780" y="1326"/>
                  </a:lnTo>
                  <a:lnTo>
                    <a:pt x="4785" y="1326"/>
                  </a:lnTo>
                  <a:lnTo>
                    <a:pt x="4790" y="1326"/>
                  </a:lnTo>
                  <a:lnTo>
                    <a:pt x="4795" y="1326"/>
                  </a:lnTo>
                  <a:lnTo>
                    <a:pt x="4800" y="1327"/>
                  </a:lnTo>
                  <a:lnTo>
                    <a:pt x="4805" y="1326"/>
                  </a:lnTo>
                  <a:lnTo>
                    <a:pt x="4810" y="1326"/>
                  </a:lnTo>
                  <a:lnTo>
                    <a:pt x="4815" y="1326"/>
                  </a:lnTo>
                  <a:lnTo>
                    <a:pt x="4821" y="1326"/>
                  </a:lnTo>
                  <a:lnTo>
                    <a:pt x="4826" y="1326"/>
                  </a:lnTo>
                  <a:lnTo>
                    <a:pt x="4831" y="1327"/>
                  </a:lnTo>
                  <a:lnTo>
                    <a:pt x="4836" y="1327"/>
                  </a:lnTo>
                  <a:lnTo>
                    <a:pt x="4841" y="1327"/>
                  </a:lnTo>
                  <a:lnTo>
                    <a:pt x="4846" y="1327"/>
                  </a:lnTo>
                  <a:lnTo>
                    <a:pt x="4851" y="1327"/>
                  </a:lnTo>
                  <a:lnTo>
                    <a:pt x="4856" y="1327"/>
                  </a:lnTo>
                  <a:lnTo>
                    <a:pt x="4861" y="1328"/>
                  </a:lnTo>
                  <a:lnTo>
                    <a:pt x="4866" y="1328"/>
                  </a:lnTo>
                  <a:lnTo>
                    <a:pt x="4871" y="1327"/>
                  </a:lnTo>
                  <a:lnTo>
                    <a:pt x="4876" y="1328"/>
                  </a:lnTo>
                  <a:lnTo>
                    <a:pt x="4881" y="1328"/>
                  </a:lnTo>
                  <a:lnTo>
                    <a:pt x="4886" y="1328"/>
                  </a:lnTo>
                  <a:lnTo>
                    <a:pt x="4892" y="1328"/>
                  </a:lnTo>
                  <a:lnTo>
                    <a:pt x="4897" y="1328"/>
                  </a:lnTo>
                  <a:lnTo>
                    <a:pt x="4902" y="1327"/>
                  </a:lnTo>
                  <a:lnTo>
                    <a:pt x="4907" y="1327"/>
                  </a:lnTo>
                  <a:lnTo>
                    <a:pt x="4912" y="1328"/>
                  </a:lnTo>
                  <a:lnTo>
                    <a:pt x="4917" y="1327"/>
                  </a:lnTo>
                  <a:lnTo>
                    <a:pt x="4922" y="1327"/>
                  </a:lnTo>
                  <a:lnTo>
                    <a:pt x="4927" y="1327"/>
                  </a:lnTo>
                  <a:lnTo>
                    <a:pt x="4932" y="1327"/>
                  </a:lnTo>
                  <a:lnTo>
                    <a:pt x="4937" y="1328"/>
                  </a:lnTo>
                  <a:lnTo>
                    <a:pt x="4942" y="1328"/>
                  </a:lnTo>
                  <a:lnTo>
                    <a:pt x="4947" y="1327"/>
                  </a:lnTo>
                  <a:lnTo>
                    <a:pt x="4952" y="1327"/>
                  </a:lnTo>
                  <a:lnTo>
                    <a:pt x="4957" y="1327"/>
                  </a:lnTo>
                  <a:lnTo>
                    <a:pt x="4963" y="1327"/>
                  </a:lnTo>
                  <a:lnTo>
                    <a:pt x="4968" y="1327"/>
                  </a:lnTo>
                  <a:lnTo>
                    <a:pt x="4973" y="1327"/>
                  </a:lnTo>
                  <a:lnTo>
                    <a:pt x="4978" y="1327"/>
                  </a:lnTo>
                  <a:lnTo>
                    <a:pt x="4983" y="1327"/>
                  </a:lnTo>
                  <a:lnTo>
                    <a:pt x="4988" y="1327"/>
                  </a:lnTo>
                  <a:lnTo>
                    <a:pt x="4993" y="1328"/>
                  </a:lnTo>
                  <a:lnTo>
                    <a:pt x="4998" y="1328"/>
                  </a:lnTo>
                  <a:lnTo>
                    <a:pt x="5003" y="1328"/>
                  </a:lnTo>
                  <a:lnTo>
                    <a:pt x="5008" y="1328"/>
                  </a:lnTo>
                  <a:lnTo>
                    <a:pt x="5013" y="1328"/>
                  </a:lnTo>
                  <a:lnTo>
                    <a:pt x="5018" y="1328"/>
                  </a:lnTo>
                  <a:lnTo>
                    <a:pt x="5023" y="1328"/>
                  </a:lnTo>
                  <a:lnTo>
                    <a:pt x="5028" y="1328"/>
                  </a:lnTo>
                  <a:lnTo>
                    <a:pt x="5033" y="1328"/>
                  </a:lnTo>
                  <a:lnTo>
                    <a:pt x="5039" y="1328"/>
                  </a:lnTo>
                  <a:lnTo>
                    <a:pt x="5044" y="1328"/>
                  </a:lnTo>
                  <a:lnTo>
                    <a:pt x="5049" y="1328"/>
                  </a:lnTo>
                  <a:lnTo>
                    <a:pt x="5054" y="1328"/>
                  </a:lnTo>
                  <a:lnTo>
                    <a:pt x="5059" y="1329"/>
                  </a:lnTo>
                  <a:lnTo>
                    <a:pt x="5064" y="1328"/>
                  </a:lnTo>
                  <a:lnTo>
                    <a:pt x="5069" y="1328"/>
                  </a:lnTo>
                  <a:lnTo>
                    <a:pt x="5074" y="1328"/>
                  </a:lnTo>
                  <a:lnTo>
                    <a:pt x="5079" y="1329"/>
                  </a:lnTo>
                  <a:lnTo>
                    <a:pt x="5084" y="1329"/>
                  </a:lnTo>
                  <a:lnTo>
                    <a:pt x="5089" y="1329"/>
                  </a:lnTo>
                  <a:lnTo>
                    <a:pt x="5094" y="1329"/>
                  </a:lnTo>
                  <a:lnTo>
                    <a:pt x="5099" y="1329"/>
                  </a:lnTo>
                  <a:lnTo>
                    <a:pt x="5104" y="1329"/>
                  </a:lnTo>
                  <a:lnTo>
                    <a:pt x="5110" y="1329"/>
                  </a:lnTo>
                  <a:lnTo>
                    <a:pt x="5115" y="1329"/>
                  </a:lnTo>
                  <a:lnTo>
                    <a:pt x="5120" y="1328"/>
                  </a:lnTo>
                  <a:lnTo>
                    <a:pt x="5125" y="1328"/>
                  </a:lnTo>
                  <a:lnTo>
                    <a:pt x="5130" y="1328"/>
                  </a:lnTo>
                  <a:lnTo>
                    <a:pt x="5135" y="1328"/>
                  </a:lnTo>
                  <a:lnTo>
                    <a:pt x="5140" y="1328"/>
                  </a:lnTo>
                  <a:lnTo>
                    <a:pt x="5145" y="1328"/>
                  </a:lnTo>
                  <a:lnTo>
                    <a:pt x="5150" y="1328"/>
                  </a:lnTo>
                  <a:lnTo>
                    <a:pt x="5155" y="1328"/>
                  </a:lnTo>
                  <a:lnTo>
                    <a:pt x="5160" y="1328"/>
                  </a:lnTo>
                  <a:lnTo>
                    <a:pt x="5165" y="1328"/>
                  </a:lnTo>
                  <a:lnTo>
                    <a:pt x="5170" y="1328"/>
                  </a:lnTo>
                  <a:lnTo>
                    <a:pt x="5175" y="1328"/>
                  </a:lnTo>
                  <a:lnTo>
                    <a:pt x="5181" y="1328"/>
                  </a:lnTo>
                  <a:lnTo>
                    <a:pt x="5186" y="1328"/>
                  </a:lnTo>
                  <a:lnTo>
                    <a:pt x="5191" y="1328"/>
                  </a:lnTo>
                  <a:lnTo>
                    <a:pt x="5196" y="1328"/>
                  </a:lnTo>
                  <a:lnTo>
                    <a:pt x="5201" y="1327"/>
                  </a:lnTo>
                  <a:lnTo>
                    <a:pt x="5206" y="1327"/>
                  </a:lnTo>
                  <a:lnTo>
                    <a:pt x="5211" y="1327"/>
                  </a:lnTo>
                  <a:lnTo>
                    <a:pt x="5216" y="1327"/>
                  </a:lnTo>
                  <a:lnTo>
                    <a:pt x="5221" y="1327"/>
                  </a:lnTo>
                  <a:lnTo>
                    <a:pt x="5226" y="1328"/>
                  </a:lnTo>
                  <a:lnTo>
                    <a:pt x="5231" y="1328"/>
                  </a:lnTo>
                  <a:lnTo>
                    <a:pt x="5236" y="1327"/>
                  </a:lnTo>
                  <a:lnTo>
                    <a:pt x="5241" y="1327"/>
                  </a:lnTo>
                  <a:lnTo>
                    <a:pt x="5246" y="1328"/>
                  </a:lnTo>
                  <a:lnTo>
                    <a:pt x="5251" y="1328"/>
                  </a:lnTo>
                  <a:lnTo>
                    <a:pt x="5257" y="1327"/>
                  </a:lnTo>
                  <a:lnTo>
                    <a:pt x="5262" y="1327"/>
                  </a:lnTo>
                  <a:lnTo>
                    <a:pt x="5267" y="1327"/>
                  </a:lnTo>
                  <a:lnTo>
                    <a:pt x="5272" y="1328"/>
                  </a:lnTo>
                  <a:lnTo>
                    <a:pt x="5277" y="1328"/>
                  </a:lnTo>
                  <a:lnTo>
                    <a:pt x="5282" y="1328"/>
                  </a:lnTo>
                  <a:lnTo>
                    <a:pt x="5287" y="1327"/>
                  </a:lnTo>
                  <a:lnTo>
                    <a:pt x="5292" y="1327"/>
                  </a:lnTo>
                  <a:lnTo>
                    <a:pt x="5297" y="1327"/>
                  </a:lnTo>
                  <a:lnTo>
                    <a:pt x="5302" y="1328"/>
                  </a:lnTo>
                  <a:lnTo>
                    <a:pt x="5307" y="1328"/>
                  </a:lnTo>
                  <a:lnTo>
                    <a:pt x="5312" y="1328"/>
                  </a:lnTo>
                  <a:lnTo>
                    <a:pt x="5317" y="1328"/>
                  </a:lnTo>
                  <a:lnTo>
                    <a:pt x="5322" y="1328"/>
                  </a:lnTo>
                  <a:lnTo>
                    <a:pt x="5328" y="1328"/>
                  </a:lnTo>
                  <a:lnTo>
                    <a:pt x="5333" y="1328"/>
                  </a:lnTo>
                  <a:lnTo>
                    <a:pt x="5338" y="1328"/>
                  </a:lnTo>
                  <a:lnTo>
                    <a:pt x="5343" y="1328"/>
                  </a:lnTo>
                  <a:lnTo>
                    <a:pt x="5348" y="1328"/>
                  </a:lnTo>
                  <a:lnTo>
                    <a:pt x="5353" y="1328"/>
                  </a:lnTo>
                  <a:lnTo>
                    <a:pt x="5358" y="1328"/>
                  </a:lnTo>
                  <a:lnTo>
                    <a:pt x="5363" y="1328"/>
                  </a:lnTo>
                  <a:lnTo>
                    <a:pt x="5368" y="1328"/>
                  </a:lnTo>
                  <a:lnTo>
                    <a:pt x="5373" y="1328"/>
                  </a:lnTo>
                  <a:lnTo>
                    <a:pt x="5378" y="1328"/>
                  </a:lnTo>
                  <a:lnTo>
                    <a:pt x="5383" y="1328"/>
                  </a:lnTo>
                  <a:lnTo>
                    <a:pt x="5388" y="1328"/>
                  </a:lnTo>
                  <a:lnTo>
                    <a:pt x="5393" y="1328"/>
                  </a:lnTo>
                  <a:lnTo>
                    <a:pt x="5398" y="1328"/>
                  </a:lnTo>
                  <a:lnTo>
                    <a:pt x="5404" y="1328"/>
                  </a:lnTo>
                  <a:lnTo>
                    <a:pt x="5409" y="1327"/>
                  </a:lnTo>
                  <a:lnTo>
                    <a:pt x="5414" y="1328"/>
                  </a:lnTo>
                  <a:lnTo>
                    <a:pt x="5419" y="1328"/>
                  </a:lnTo>
                  <a:lnTo>
                    <a:pt x="5424" y="1328"/>
                  </a:lnTo>
                  <a:lnTo>
                    <a:pt x="5429" y="1328"/>
                  </a:lnTo>
                  <a:lnTo>
                    <a:pt x="5434" y="1328"/>
                  </a:lnTo>
                  <a:lnTo>
                    <a:pt x="5439" y="1328"/>
                  </a:lnTo>
                  <a:lnTo>
                    <a:pt x="5444" y="1328"/>
                  </a:lnTo>
                  <a:lnTo>
                    <a:pt x="5449" y="1328"/>
                  </a:lnTo>
                  <a:lnTo>
                    <a:pt x="5454" y="1328"/>
                  </a:lnTo>
                  <a:lnTo>
                    <a:pt x="5459" y="1328"/>
                  </a:lnTo>
                  <a:lnTo>
                    <a:pt x="5464" y="1328"/>
                  </a:lnTo>
                  <a:lnTo>
                    <a:pt x="5469" y="1328"/>
                  </a:lnTo>
                  <a:lnTo>
                    <a:pt x="5475" y="1328"/>
                  </a:lnTo>
                  <a:lnTo>
                    <a:pt x="5480" y="1328"/>
                  </a:lnTo>
                  <a:lnTo>
                    <a:pt x="5485" y="1328"/>
                  </a:lnTo>
                  <a:lnTo>
                    <a:pt x="5490" y="1328"/>
                  </a:lnTo>
                  <a:lnTo>
                    <a:pt x="5495" y="1328"/>
                  </a:lnTo>
                  <a:lnTo>
                    <a:pt x="5500" y="1328"/>
                  </a:lnTo>
                  <a:lnTo>
                    <a:pt x="5505" y="1328"/>
                  </a:lnTo>
                  <a:lnTo>
                    <a:pt x="5510" y="1328"/>
                  </a:lnTo>
                  <a:lnTo>
                    <a:pt x="5515" y="1329"/>
                  </a:lnTo>
                  <a:lnTo>
                    <a:pt x="5520" y="1329"/>
                  </a:lnTo>
                  <a:lnTo>
                    <a:pt x="5525" y="1329"/>
                  </a:lnTo>
                  <a:lnTo>
                    <a:pt x="5530" y="1329"/>
                  </a:lnTo>
                  <a:lnTo>
                    <a:pt x="5535" y="1329"/>
                  </a:lnTo>
                  <a:lnTo>
                    <a:pt x="5540" y="1329"/>
                  </a:lnTo>
                  <a:lnTo>
                    <a:pt x="5546" y="1329"/>
                  </a:lnTo>
                  <a:lnTo>
                    <a:pt x="5551" y="1328"/>
                  </a:lnTo>
                  <a:lnTo>
                    <a:pt x="5556" y="1329"/>
                  </a:lnTo>
                  <a:lnTo>
                    <a:pt x="5561" y="1329"/>
                  </a:lnTo>
                  <a:lnTo>
                    <a:pt x="5566" y="1329"/>
                  </a:lnTo>
                  <a:lnTo>
                    <a:pt x="5571" y="1329"/>
                  </a:lnTo>
                  <a:lnTo>
                    <a:pt x="5576" y="1329"/>
                  </a:lnTo>
                  <a:lnTo>
                    <a:pt x="5581" y="1329"/>
                  </a:lnTo>
                  <a:lnTo>
                    <a:pt x="5586" y="1329"/>
                  </a:lnTo>
                  <a:lnTo>
                    <a:pt x="5591" y="1329"/>
                  </a:lnTo>
                  <a:lnTo>
                    <a:pt x="5596" y="1329"/>
                  </a:lnTo>
                  <a:lnTo>
                    <a:pt x="5601" y="1329"/>
                  </a:lnTo>
                  <a:lnTo>
                    <a:pt x="5606" y="1329"/>
                  </a:lnTo>
                  <a:lnTo>
                    <a:pt x="5611" y="1329"/>
                  </a:lnTo>
                  <a:lnTo>
                    <a:pt x="5616" y="1329"/>
                  </a:lnTo>
                  <a:lnTo>
                    <a:pt x="5622" y="1329"/>
                  </a:lnTo>
                  <a:lnTo>
                    <a:pt x="5627" y="1329"/>
                  </a:lnTo>
                  <a:lnTo>
                    <a:pt x="5632" y="1329"/>
                  </a:lnTo>
                  <a:lnTo>
                    <a:pt x="5637" y="1329"/>
                  </a:lnTo>
                  <a:lnTo>
                    <a:pt x="5642" y="1329"/>
                  </a:lnTo>
                  <a:lnTo>
                    <a:pt x="5647" y="1329"/>
                  </a:lnTo>
                  <a:lnTo>
                    <a:pt x="5652" y="1329"/>
                  </a:lnTo>
                  <a:lnTo>
                    <a:pt x="5657" y="1329"/>
                  </a:lnTo>
                  <a:lnTo>
                    <a:pt x="5662" y="1329"/>
                  </a:lnTo>
                  <a:lnTo>
                    <a:pt x="5667" y="1329"/>
                  </a:lnTo>
                  <a:lnTo>
                    <a:pt x="5672" y="1329"/>
                  </a:lnTo>
                  <a:lnTo>
                    <a:pt x="5677" y="1329"/>
                  </a:lnTo>
                  <a:lnTo>
                    <a:pt x="5682" y="1329"/>
                  </a:lnTo>
                  <a:lnTo>
                    <a:pt x="5687" y="1329"/>
                  </a:lnTo>
                  <a:lnTo>
                    <a:pt x="5693" y="1328"/>
                  </a:lnTo>
                  <a:lnTo>
                    <a:pt x="5698" y="1329"/>
                  </a:lnTo>
                  <a:lnTo>
                    <a:pt x="5703" y="1329"/>
                  </a:lnTo>
                  <a:lnTo>
                    <a:pt x="5708" y="1329"/>
                  </a:lnTo>
                  <a:lnTo>
                    <a:pt x="5713" y="1329"/>
                  </a:lnTo>
                  <a:lnTo>
                    <a:pt x="5718" y="1329"/>
                  </a:lnTo>
                  <a:lnTo>
                    <a:pt x="5723" y="1329"/>
                  </a:lnTo>
                  <a:lnTo>
                    <a:pt x="5728" y="1329"/>
                  </a:lnTo>
                  <a:lnTo>
                    <a:pt x="5733" y="1328"/>
                  </a:lnTo>
                  <a:lnTo>
                    <a:pt x="5738" y="1328"/>
                  </a:lnTo>
                  <a:lnTo>
                    <a:pt x="5743" y="1328"/>
                  </a:lnTo>
                  <a:lnTo>
                    <a:pt x="5748" y="1328"/>
                  </a:lnTo>
                  <a:lnTo>
                    <a:pt x="5753" y="1328"/>
                  </a:lnTo>
                  <a:lnTo>
                    <a:pt x="5758" y="1329"/>
                  </a:lnTo>
                  <a:lnTo>
                    <a:pt x="5763" y="1329"/>
                  </a:lnTo>
                  <a:lnTo>
                    <a:pt x="5769" y="1329"/>
                  </a:lnTo>
                  <a:lnTo>
                    <a:pt x="5774" y="1329"/>
                  </a:lnTo>
                  <a:lnTo>
                    <a:pt x="5779" y="1329"/>
                  </a:lnTo>
                  <a:lnTo>
                    <a:pt x="5784" y="1329"/>
                  </a:lnTo>
                  <a:lnTo>
                    <a:pt x="5789" y="1329"/>
                  </a:lnTo>
                  <a:lnTo>
                    <a:pt x="5794" y="1329"/>
                  </a:lnTo>
                  <a:lnTo>
                    <a:pt x="5799" y="1329"/>
                  </a:lnTo>
                  <a:lnTo>
                    <a:pt x="5804" y="1329"/>
                  </a:lnTo>
                  <a:lnTo>
                    <a:pt x="5809" y="1329"/>
                  </a:lnTo>
                  <a:lnTo>
                    <a:pt x="5814" y="1328"/>
                  </a:lnTo>
                  <a:lnTo>
                    <a:pt x="5819" y="1328"/>
                  </a:lnTo>
                  <a:lnTo>
                    <a:pt x="5824" y="1328"/>
                  </a:lnTo>
                  <a:lnTo>
                    <a:pt x="5829" y="1328"/>
                  </a:lnTo>
                  <a:lnTo>
                    <a:pt x="5834" y="1328"/>
                  </a:lnTo>
                  <a:lnTo>
                    <a:pt x="5840" y="1329"/>
                  </a:lnTo>
                  <a:lnTo>
                    <a:pt x="5845" y="1329"/>
                  </a:lnTo>
                  <a:lnTo>
                    <a:pt x="5850" y="1329"/>
                  </a:lnTo>
                  <a:lnTo>
                    <a:pt x="5855" y="1329"/>
                  </a:lnTo>
                  <a:lnTo>
                    <a:pt x="5860" y="1329"/>
                  </a:lnTo>
                  <a:lnTo>
                    <a:pt x="5865" y="1329"/>
                  </a:lnTo>
                  <a:lnTo>
                    <a:pt x="5870" y="1329"/>
                  </a:lnTo>
                  <a:lnTo>
                    <a:pt x="5875" y="1329"/>
                  </a:lnTo>
                  <a:lnTo>
                    <a:pt x="5880" y="1328"/>
                  </a:lnTo>
                  <a:lnTo>
                    <a:pt x="5885" y="1328"/>
                  </a:lnTo>
                  <a:lnTo>
                    <a:pt x="5890" y="1328"/>
                  </a:lnTo>
                  <a:lnTo>
                    <a:pt x="5895" y="1329"/>
                  </a:lnTo>
                  <a:lnTo>
                    <a:pt x="5900" y="1329"/>
                  </a:lnTo>
                  <a:lnTo>
                    <a:pt x="5905" y="1328"/>
                  </a:lnTo>
                  <a:lnTo>
                    <a:pt x="5911" y="1328"/>
                  </a:lnTo>
                  <a:lnTo>
                    <a:pt x="5916" y="1328"/>
                  </a:lnTo>
                  <a:lnTo>
                    <a:pt x="5921" y="1328"/>
                  </a:lnTo>
                  <a:lnTo>
                    <a:pt x="5926" y="1328"/>
                  </a:lnTo>
                  <a:lnTo>
                    <a:pt x="5931" y="1329"/>
                  </a:lnTo>
                  <a:lnTo>
                    <a:pt x="5936" y="1329"/>
                  </a:lnTo>
                  <a:lnTo>
                    <a:pt x="5941" y="1329"/>
                  </a:lnTo>
                  <a:lnTo>
                    <a:pt x="5946" y="1328"/>
                  </a:lnTo>
                  <a:lnTo>
                    <a:pt x="5951" y="1328"/>
                  </a:lnTo>
                  <a:lnTo>
                    <a:pt x="5956" y="1328"/>
                  </a:lnTo>
                  <a:lnTo>
                    <a:pt x="5961" y="1328"/>
                  </a:lnTo>
                  <a:lnTo>
                    <a:pt x="5966" y="1329"/>
                  </a:lnTo>
                  <a:lnTo>
                    <a:pt x="5971" y="1328"/>
                  </a:lnTo>
                  <a:lnTo>
                    <a:pt x="5976" y="1328"/>
                  </a:lnTo>
                  <a:lnTo>
                    <a:pt x="5981" y="1328"/>
                  </a:lnTo>
                  <a:lnTo>
                    <a:pt x="5987" y="1328"/>
                  </a:lnTo>
                  <a:lnTo>
                    <a:pt x="5992" y="1329"/>
                  </a:lnTo>
                  <a:lnTo>
                    <a:pt x="5997" y="1329"/>
                  </a:lnTo>
                  <a:lnTo>
                    <a:pt x="6002" y="1329"/>
                  </a:lnTo>
                  <a:lnTo>
                    <a:pt x="6007" y="1329"/>
                  </a:lnTo>
                  <a:lnTo>
                    <a:pt x="6012" y="1329"/>
                  </a:lnTo>
                  <a:lnTo>
                    <a:pt x="6017" y="1329"/>
                  </a:lnTo>
                  <a:lnTo>
                    <a:pt x="6022" y="1329"/>
                  </a:lnTo>
                  <a:lnTo>
                    <a:pt x="6027" y="1329"/>
                  </a:lnTo>
                  <a:lnTo>
                    <a:pt x="6032" y="1329"/>
                  </a:lnTo>
                  <a:lnTo>
                    <a:pt x="6037" y="1329"/>
                  </a:lnTo>
                  <a:lnTo>
                    <a:pt x="6042" y="1329"/>
                  </a:lnTo>
                  <a:lnTo>
                    <a:pt x="6047" y="1329"/>
                  </a:lnTo>
                  <a:lnTo>
                    <a:pt x="6052" y="1329"/>
                  </a:lnTo>
                  <a:lnTo>
                    <a:pt x="6058" y="1329"/>
                  </a:lnTo>
                  <a:lnTo>
                    <a:pt x="6063" y="1329"/>
                  </a:lnTo>
                  <a:lnTo>
                    <a:pt x="6068" y="1329"/>
                  </a:lnTo>
                  <a:lnTo>
                    <a:pt x="6073" y="1329"/>
                  </a:lnTo>
                  <a:lnTo>
                    <a:pt x="6078" y="1330"/>
                  </a:lnTo>
                  <a:lnTo>
                    <a:pt x="6083" y="1330"/>
                  </a:lnTo>
                  <a:lnTo>
                    <a:pt x="6088" y="1330"/>
                  </a:lnTo>
                  <a:lnTo>
                    <a:pt x="6093" y="1329"/>
                  </a:lnTo>
                  <a:lnTo>
                    <a:pt x="6098" y="1329"/>
                  </a:lnTo>
                  <a:lnTo>
                    <a:pt x="6103" y="1329"/>
                  </a:lnTo>
                  <a:lnTo>
                    <a:pt x="6108" y="1329"/>
                  </a:lnTo>
                  <a:lnTo>
                    <a:pt x="6113" y="1329"/>
                  </a:lnTo>
                  <a:lnTo>
                    <a:pt x="6118" y="1330"/>
                  </a:lnTo>
                  <a:lnTo>
                    <a:pt x="6123" y="1330"/>
                  </a:lnTo>
                  <a:lnTo>
                    <a:pt x="6128" y="1330"/>
                  </a:lnTo>
                  <a:lnTo>
                    <a:pt x="6134" y="1330"/>
                  </a:lnTo>
                  <a:lnTo>
                    <a:pt x="6139" y="1330"/>
                  </a:lnTo>
                  <a:lnTo>
                    <a:pt x="6144" y="1331"/>
                  </a:lnTo>
                  <a:lnTo>
                    <a:pt x="6149" y="1330"/>
                  </a:lnTo>
                  <a:lnTo>
                    <a:pt x="6154" y="1330"/>
                  </a:lnTo>
                  <a:lnTo>
                    <a:pt x="6159" y="1330"/>
                  </a:lnTo>
                  <a:lnTo>
                    <a:pt x="6164" y="1330"/>
                  </a:lnTo>
                  <a:lnTo>
                    <a:pt x="6169" y="1330"/>
                  </a:lnTo>
                  <a:lnTo>
                    <a:pt x="6174" y="1330"/>
                  </a:lnTo>
                  <a:lnTo>
                    <a:pt x="6179" y="1331"/>
                  </a:lnTo>
                  <a:lnTo>
                    <a:pt x="6184" y="1331"/>
                  </a:lnTo>
                  <a:lnTo>
                    <a:pt x="6189" y="1331"/>
                  </a:lnTo>
                  <a:lnTo>
                    <a:pt x="6194" y="1330"/>
                  </a:lnTo>
                  <a:lnTo>
                    <a:pt x="6199" y="1330"/>
                  </a:lnTo>
                  <a:lnTo>
                    <a:pt x="6205" y="1330"/>
                  </a:lnTo>
                  <a:lnTo>
                    <a:pt x="6210" y="1331"/>
                  </a:lnTo>
                  <a:lnTo>
                    <a:pt x="6215" y="1331"/>
                  </a:lnTo>
                  <a:lnTo>
                    <a:pt x="6220" y="1330"/>
                  </a:lnTo>
                  <a:lnTo>
                    <a:pt x="6225" y="1330"/>
                  </a:lnTo>
                  <a:lnTo>
                    <a:pt x="6230" y="1330"/>
                  </a:lnTo>
                  <a:lnTo>
                    <a:pt x="6235" y="1331"/>
                  </a:lnTo>
                  <a:lnTo>
                    <a:pt x="6240" y="1331"/>
                  </a:lnTo>
                  <a:lnTo>
                    <a:pt x="6245" y="1331"/>
                  </a:lnTo>
                  <a:lnTo>
                    <a:pt x="6250" y="1331"/>
                  </a:lnTo>
                  <a:lnTo>
                    <a:pt x="6255" y="1331"/>
                  </a:lnTo>
                  <a:lnTo>
                    <a:pt x="6260" y="1331"/>
                  </a:lnTo>
                  <a:lnTo>
                    <a:pt x="6265" y="1331"/>
                  </a:lnTo>
                  <a:lnTo>
                    <a:pt x="6270" y="1332"/>
                  </a:lnTo>
                  <a:lnTo>
                    <a:pt x="6276" y="1332"/>
                  </a:lnTo>
                  <a:lnTo>
                    <a:pt x="6281" y="1332"/>
                  </a:lnTo>
                  <a:lnTo>
                    <a:pt x="6286" y="1332"/>
                  </a:lnTo>
                  <a:lnTo>
                    <a:pt x="6291" y="1332"/>
                  </a:lnTo>
                  <a:lnTo>
                    <a:pt x="6296" y="1332"/>
                  </a:lnTo>
                  <a:lnTo>
                    <a:pt x="6301" y="1332"/>
                  </a:lnTo>
                  <a:lnTo>
                    <a:pt x="6306" y="1332"/>
                  </a:lnTo>
                  <a:lnTo>
                    <a:pt x="6311" y="1332"/>
                  </a:lnTo>
                  <a:lnTo>
                    <a:pt x="6316" y="1332"/>
                  </a:lnTo>
                  <a:lnTo>
                    <a:pt x="6321" y="1331"/>
                  </a:lnTo>
                  <a:lnTo>
                    <a:pt x="6326" y="1331"/>
                  </a:lnTo>
                  <a:lnTo>
                    <a:pt x="6331" y="1331"/>
                  </a:lnTo>
                  <a:lnTo>
                    <a:pt x="6336" y="1331"/>
                  </a:lnTo>
                  <a:lnTo>
                    <a:pt x="6341" y="1330"/>
                  </a:lnTo>
                  <a:lnTo>
                    <a:pt x="6346" y="1330"/>
                  </a:lnTo>
                  <a:lnTo>
                    <a:pt x="6352" y="1330"/>
                  </a:lnTo>
                  <a:lnTo>
                    <a:pt x="6357" y="1330"/>
                  </a:lnTo>
                  <a:lnTo>
                    <a:pt x="6362" y="1330"/>
                  </a:lnTo>
                  <a:lnTo>
                    <a:pt x="6367" y="1331"/>
                  </a:lnTo>
                  <a:lnTo>
                    <a:pt x="6372" y="1330"/>
                  </a:lnTo>
                  <a:lnTo>
                    <a:pt x="6377" y="1330"/>
                  </a:lnTo>
                  <a:lnTo>
                    <a:pt x="6382" y="1330"/>
                  </a:lnTo>
                  <a:lnTo>
                    <a:pt x="6387" y="1330"/>
                  </a:lnTo>
                  <a:lnTo>
                    <a:pt x="6392" y="1330"/>
                  </a:lnTo>
                  <a:lnTo>
                    <a:pt x="6397" y="1331"/>
                  </a:lnTo>
                  <a:lnTo>
                    <a:pt x="6402" y="1331"/>
                  </a:lnTo>
                  <a:lnTo>
                    <a:pt x="6407" y="1331"/>
                  </a:lnTo>
                  <a:lnTo>
                    <a:pt x="6412" y="1330"/>
                  </a:lnTo>
                  <a:lnTo>
                    <a:pt x="6417" y="1330"/>
                  </a:lnTo>
                  <a:lnTo>
                    <a:pt x="6423" y="1330"/>
                  </a:lnTo>
                  <a:lnTo>
                    <a:pt x="6428" y="1330"/>
                  </a:lnTo>
                  <a:lnTo>
                    <a:pt x="6433" y="1330"/>
                  </a:lnTo>
                  <a:lnTo>
                    <a:pt x="6438" y="1330"/>
                  </a:lnTo>
                  <a:lnTo>
                    <a:pt x="6443" y="1330"/>
                  </a:lnTo>
                  <a:lnTo>
                    <a:pt x="6448" y="1330"/>
                  </a:lnTo>
                  <a:lnTo>
                    <a:pt x="6453" y="1330"/>
                  </a:lnTo>
                  <a:lnTo>
                    <a:pt x="6458" y="1330"/>
                  </a:lnTo>
                  <a:lnTo>
                    <a:pt x="6463" y="1330"/>
                  </a:lnTo>
                  <a:lnTo>
                    <a:pt x="6468" y="1330"/>
                  </a:lnTo>
                  <a:lnTo>
                    <a:pt x="6473" y="1330"/>
                  </a:lnTo>
                  <a:lnTo>
                    <a:pt x="6478" y="1330"/>
                  </a:lnTo>
                  <a:lnTo>
                    <a:pt x="6483" y="1329"/>
                  </a:lnTo>
                  <a:lnTo>
                    <a:pt x="6488" y="1330"/>
                  </a:lnTo>
                  <a:lnTo>
                    <a:pt x="6493" y="1330"/>
                  </a:lnTo>
                  <a:lnTo>
                    <a:pt x="6499" y="1330"/>
                  </a:lnTo>
                  <a:lnTo>
                    <a:pt x="6504" y="1329"/>
                  </a:lnTo>
                  <a:lnTo>
                    <a:pt x="6509" y="1329"/>
                  </a:lnTo>
                  <a:lnTo>
                    <a:pt x="6514" y="1330"/>
                  </a:lnTo>
                  <a:lnTo>
                    <a:pt x="6519" y="1330"/>
                  </a:lnTo>
                  <a:lnTo>
                    <a:pt x="6524" y="1330"/>
                  </a:lnTo>
                  <a:lnTo>
                    <a:pt x="6529" y="1330"/>
                  </a:lnTo>
                  <a:lnTo>
                    <a:pt x="6534" y="1330"/>
                  </a:lnTo>
                  <a:lnTo>
                    <a:pt x="6539" y="1330"/>
                  </a:lnTo>
                  <a:lnTo>
                    <a:pt x="6544" y="1330"/>
                  </a:lnTo>
                  <a:lnTo>
                    <a:pt x="6549" y="1330"/>
                  </a:lnTo>
                  <a:lnTo>
                    <a:pt x="6554" y="1330"/>
                  </a:lnTo>
                  <a:lnTo>
                    <a:pt x="6559" y="1330"/>
                  </a:lnTo>
                  <a:lnTo>
                    <a:pt x="6564" y="1329"/>
                  </a:lnTo>
                  <a:lnTo>
                    <a:pt x="6570" y="1329"/>
                  </a:lnTo>
                  <a:lnTo>
                    <a:pt x="6575" y="1329"/>
                  </a:lnTo>
                  <a:lnTo>
                    <a:pt x="6580" y="1329"/>
                  </a:lnTo>
                  <a:lnTo>
                    <a:pt x="6585" y="1329"/>
                  </a:lnTo>
                  <a:lnTo>
                    <a:pt x="6590" y="1329"/>
                  </a:lnTo>
                  <a:lnTo>
                    <a:pt x="6595" y="1329"/>
                  </a:lnTo>
                  <a:lnTo>
                    <a:pt x="6600" y="1329"/>
                  </a:lnTo>
                  <a:lnTo>
                    <a:pt x="6605" y="1329"/>
                  </a:lnTo>
                  <a:lnTo>
                    <a:pt x="6610" y="1329"/>
                  </a:lnTo>
                  <a:lnTo>
                    <a:pt x="6615" y="1329"/>
                  </a:lnTo>
                  <a:lnTo>
                    <a:pt x="6620" y="1329"/>
                  </a:lnTo>
                  <a:lnTo>
                    <a:pt x="6625" y="1329"/>
                  </a:lnTo>
                  <a:lnTo>
                    <a:pt x="6630" y="1330"/>
                  </a:lnTo>
                  <a:lnTo>
                    <a:pt x="6635" y="1330"/>
                  </a:lnTo>
                  <a:lnTo>
                    <a:pt x="6641" y="1329"/>
                  </a:lnTo>
                  <a:lnTo>
                    <a:pt x="6646" y="1329"/>
                  </a:lnTo>
                  <a:lnTo>
                    <a:pt x="6651" y="1329"/>
                  </a:lnTo>
                  <a:lnTo>
                    <a:pt x="6656" y="1329"/>
                  </a:lnTo>
                  <a:lnTo>
                    <a:pt x="6661" y="1329"/>
                  </a:lnTo>
                  <a:lnTo>
                    <a:pt x="6666" y="1329"/>
                  </a:lnTo>
                  <a:lnTo>
                    <a:pt x="6671" y="1330"/>
                  </a:lnTo>
                  <a:lnTo>
                    <a:pt x="6676" y="1330"/>
                  </a:lnTo>
                  <a:lnTo>
                    <a:pt x="6681" y="1330"/>
                  </a:lnTo>
                  <a:lnTo>
                    <a:pt x="6686" y="1329"/>
                  </a:lnTo>
                  <a:lnTo>
                    <a:pt x="6691" y="1329"/>
                  </a:lnTo>
                  <a:lnTo>
                    <a:pt x="6696" y="1329"/>
                  </a:lnTo>
                  <a:lnTo>
                    <a:pt x="6701" y="1329"/>
                  </a:lnTo>
                  <a:lnTo>
                    <a:pt x="6706" y="1329"/>
                  </a:lnTo>
                  <a:lnTo>
                    <a:pt x="6711" y="1329"/>
                  </a:lnTo>
                  <a:lnTo>
                    <a:pt x="6717" y="1329"/>
                  </a:lnTo>
                  <a:lnTo>
                    <a:pt x="6722" y="1330"/>
                  </a:lnTo>
                  <a:lnTo>
                    <a:pt x="6727" y="1329"/>
                  </a:lnTo>
                  <a:lnTo>
                    <a:pt x="6732" y="1329"/>
                  </a:lnTo>
                  <a:lnTo>
                    <a:pt x="6737" y="1329"/>
                  </a:lnTo>
                  <a:lnTo>
                    <a:pt x="6742" y="1329"/>
                  </a:lnTo>
                  <a:lnTo>
                    <a:pt x="6747" y="1330"/>
                  </a:lnTo>
                  <a:lnTo>
                    <a:pt x="6752" y="1330"/>
                  </a:lnTo>
                  <a:lnTo>
                    <a:pt x="6757" y="1330"/>
                  </a:lnTo>
                  <a:lnTo>
                    <a:pt x="6762" y="1330"/>
                  </a:lnTo>
                  <a:lnTo>
                    <a:pt x="6767" y="1330"/>
                  </a:lnTo>
                  <a:lnTo>
                    <a:pt x="6772" y="1330"/>
                  </a:lnTo>
                  <a:lnTo>
                    <a:pt x="6777" y="1330"/>
                  </a:lnTo>
                  <a:lnTo>
                    <a:pt x="6782" y="1330"/>
                  </a:lnTo>
                  <a:lnTo>
                    <a:pt x="6788" y="1330"/>
                  </a:lnTo>
                  <a:lnTo>
                    <a:pt x="6793" y="1330"/>
                  </a:lnTo>
                  <a:lnTo>
                    <a:pt x="6798" y="1330"/>
                  </a:lnTo>
                  <a:lnTo>
                    <a:pt x="6803" y="1329"/>
                  </a:lnTo>
                  <a:lnTo>
                    <a:pt x="6808" y="1329"/>
                  </a:lnTo>
                  <a:lnTo>
                    <a:pt x="6813" y="1329"/>
                  </a:lnTo>
                  <a:lnTo>
                    <a:pt x="6818" y="1329"/>
                  </a:lnTo>
                  <a:lnTo>
                    <a:pt x="6823" y="1329"/>
                  </a:lnTo>
                  <a:lnTo>
                    <a:pt x="6828" y="1329"/>
                  </a:lnTo>
                  <a:lnTo>
                    <a:pt x="6833" y="1329"/>
                  </a:lnTo>
                  <a:lnTo>
                    <a:pt x="6838" y="1329"/>
                  </a:lnTo>
                  <a:lnTo>
                    <a:pt x="6843" y="1329"/>
                  </a:lnTo>
                  <a:lnTo>
                    <a:pt x="6848" y="1329"/>
                  </a:lnTo>
                  <a:lnTo>
                    <a:pt x="6853" y="1329"/>
                  </a:lnTo>
                  <a:lnTo>
                    <a:pt x="6858" y="1329"/>
                  </a:lnTo>
                  <a:lnTo>
                    <a:pt x="6864" y="1329"/>
                  </a:lnTo>
                  <a:lnTo>
                    <a:pt x="6869" y="1329"/>
                  </a:lnTo>
                  <a:lnTo>
                    <a:pt x="6874" y="1329"/>
                  </a:lnTo>
                  <a:lnTo>
                    <a:pt x="6879" y="1330"/>
                  </a:lnTo>
                  <a:lnTo>
                    <a:pt x="6884" y="1330"/>
                  </a:lnTo>
                  <a:lnTo>
                    <a:pt x="6889" y="1330"/>
                  </a:lnTo>
                  <a:lnTo>
                    <a:pt x="6894" y="1329"/>
                  </a:lnTo>
                  <a:lnTo>
                    <a:pt x="6899" y="1329"/>
                  </a:lnTo>
                  <a:lnTo>
                    <a:pt x="6904" y="1329"/>
                  </a:lnTo>
                  <a:lnTo>
                    <a:pt x="6909" y="1329"/>
                  </a:lnTo>
                  <a:lnTo>
                    <a:pt x="6914" y="1329"/>
                  </a:lnTo>
                  <a:lnTo>
                    <a:pt x="6919" y="1329"/>
                  </a:lnTo>
                  <a:lnTo>
                    <a:pt x="6924" y="1329"/>
                  </a:lnTo>
                  <a:lnTo>
                    <a:pt x="6929" y="1330"/>
                  </a:lnTo>
                  <a:lnTo>
                    <a:pt x="6935" y="1330"/>
                  </a:lnTo>
                  <a:lnTo>
                    <a:pt x="6940" y="1330"/>
                  </a:lnTo>
                  <a:lnTo>
                    <a:pt x="6945" y="1330"/>
                  </a:lnTo>
                  <a:lnTo>
                    <a:pt x="6950" y="1331"/>
                  </a:lnTo>
                  <a:lnTo>
                    <a:pt x="6955" y="1331"/>
                  </a:lnTo>
                  <a:lnTo>
                    <a:pt x="6960" y="1330"/>
                  </a:lnTo>
                  <a:lnTo>
                    <a:pt x="6965" y="1330"/>
                  </a:lnTo>
                  <a:lnTo>
                    <a:pt x="6970" y="1330"/>
                  </a:lnTo>
                  <a:lnTo>
                    <a:pt x="6975" y="1330"/>
                  </a:lnTo>
                  <a:lnTo>
                    <a:pt x="6980" y="1330"/>
                  </a:lnTo>
                  <a:lnTo>
                    <a:pt x="6985" y="1330"/>
                  </a:lnTo>
                  <a:lnTo>
                    <a:pt x="6990" y="1330"/>
                  </a:lnTo>
                  <a:lnTo>
                    <a:pt x="6995" y="1330"/>
                  </a:lnTo>
                  <a:lnTo>
                    <a:pt x="7000" y="1330"/>
                  </a:lnTo>
                  <a:lnTo>
                    <a:pt x="7006" y="1330"/>
                  </a:lnTo>
                  <a:lnTo>
                    <a:pt x="7011" y="1330"/>
                  </a:lnTo>
                  <a:lnTo>
                    <a:pt x="7016" y="1330"/>
                  </a:lnTo>
                  <a:lnTo>
                    <a:pt x="7021" y="1330"/>
                  </a:lnTo>
                  <a:lnTo>
                    <a:pt x="7026" y="1329"/>
                  </a:lnTo>
                  <a:lnTo>
                    <a:pt x="7031" y="1330"/>
                  </a:lnTo>
                  <a:lnTo>
                    <a:pt x="7036" y="1330"/>
                  </a:lnTo>
                  <a:lnTo>
                    <a:pt x="7041" y="1329"/>
                  </a:lnTo>
                  <a:lnTo>
                    <a:pt x="7046" y="1329"/>
                  </a:lnTo>
                  <a:lnTo>
                    <a:pt x="7051" y="1330"/>
                  </a:lnTo>
                  <a:lnTo>
                    <a:pt x="7056" y="1330"/>
                  </a:lnTo>
                  <a:lnTo>
                    <a:pt x="7061" y="1329"/>
                  </a:lnTo>
                  <a:lnTo>
                    <a:pt x="7066" y="1329"/>
                  </a:lnTo>
                  <a:lnTo>
                    <a:pt x="7071" y="1329"/>
                  </a:lnTo>
                  <a:lnTo>
                    <a:pt x="7076" y="1330"/>
                  </a:lnTo>
                  <a:lnTo>
                    <a:pt x="7082" y="1330"/>
                  </a:lnTo>
                  <a:lnTo>
                    <a:pt x="7087" y="1330"/>
                  </a:lnTo>
                  <a:lnTo>
                    <a:pt x="7092" y="1330"/>
                  </a:lnTo>
                  <a:lnTo>
                    <a:pt x="7097" y="1329"/>
                  </a:lnTo>
                  <a:lnTo>
                    <a:pt x="7102" y="1329"/>
                  </a:lnTo>
                  <a:lnTo>
                    <a:pt x="7107" y="1329"/>
                  </a:lnTo>
                  <a:lnTo>
                    <a:pt x="7112" y="1329"/>
                  </a:lnTo>
                  <a:lnTo>
                    <a:pt x="7117" y="1330"/>
                  </a:lnTo>
                  <a:lnTo>
                    <a:pt x="7122" y="1330"/>
                  </a:lnTo>
                  <a:lnTo>
                    <a:pt x="7127" y="1330"/>
                  </a:lnTo>
                  <a:lnTo>
                    <a:pt x="7132" y="1330"/>
                  </a:lnTo>
                  <a:lnTo>
                    <a:pt x="7137" y="1329"/>
                  </a:lnTo>
                  <a:lnTo>
                    <a:pt x="7142" y="1329"/>
                  </a:lnTo>
                  <a:lnTo>
                    <a:pt x="7147" y="1330"/>
                  </a:lnTo>
                  <a:lnTo>
                    <a:pt x="7153" y="1330"/>
                  </a:lnTo>
                  <a:lnTo>
                    <a:pt x="7158" y="1330"/>
                  </a:lnTo>
                  <a:lnTo>
                    <a:pt x="7163" y="1330"/>
                  </a:lnTo>
                  <a:lnTo>
                    <a:pt x="7168" y="1330"/>
                  </a:lnTo>
                  <a:lnTo>
                    <a:pt x="7173" y="1330"/>
                  </a:lnTo>
                  <a:lnTo>
                    <a:pt x="7178" y="1330"/>
                  </a:lnTo>
                  <a:lnTo>
                    <a:pt x="7183" y="1330"/>
                  </a:lnTo>
                  <a:lnTo>
                    <a:pt x="7188" y="1330"/>
                  </a:lnTo>
                  <a:lnTo>
                    <a:pt x="7193" y="1330"/>
                  </a:lnTo>
                  <a:lnTo>
                    <a:pt x="7198" y="1331"/>
                  </a:lnTo>
                  <a:lnTo>
                    <a:pt x="7203" y="1331"/>
                  </a:lnTo>
                  <a:lnTo>
                    <a:pt x="7208" y="1331"/>
                  </a:lnTo>
                  <a:lnTo>
                    <a:pt x="7213" y="1330"/>
                  </a:lnTo>
                  <a:lnTo>
                    <a:pt x="7218" y="1330"/>
                  </a:lnTo>
                  <a:lnTo>
                    <a:pt x="7223" y="1330"/>
                  </a:lnTo>
                  <a:lnTo>
                    <a:pt x="7229" y="1330"/>
                  </a:lnTo>
                  <a:lnTo>
                    <a:pt x="7234" y="1330"/>
                  </a:lnTo>
                  <a:lnTo>
                    <a:pt x="7239" y="1330"/>
                  </a:lnTo>
                  <a:lnTo>
                    <a:pt x="7244" y="1331"/>
                  </a:lnTo>
                  <a:lnTo>
                    <a:pt x="7249" y="1331"/>
                  </a:lnTo>
                  <a:lnTo>
                    <a:pt x="7254" y="1330"/>
                  </a:lnTo>
                  <a:lnTo>
                    <a:pt x="7259" y="1330"/>
                  </a:lnTo>
                  <a:lnTo>
                    <a:pt x="7264" y="1331"/>
                  </a:lnTo>
                  <a:lnTo>
                    <a:pt x="7269" y="1331"/>
                  </a:lnTo>
                  <a:lnTo>
                    <a:pt x="7274" y="1331"/>
                  </a:lnTo>
                  <a:lnTo>
                    <a:pt x="7279" y="1330"/>
                  </a:lnTo>
                  <a:lnTo>
                    <a:pt x="7284" y="1330"/>
                  </a:lnTo>
                  <a:lnTo>
                    <a:pt x="7289" y="1330"/>
                  </a:lnTo>
                  <a:lnTo>
                    <a:pt x="7294" y="1330"/>
                  </a:lnTo>
                  <a:lnTo>
                    <a:pt x="7300" y="1330"/>
                  </a:lnTo>
                  <a:lnTo>
                    <a:pt x="7305" y="1330"/>
                  </a:lnTo>
                  <a:lnTo>
                    <a:pt x="7310" y="1330"/>
                  </a:lnTo>
                  <a:lnTo>
                    <a:pt x="7315" y="1330"/>
                  </a:lnTo>
                  <a:lnTo>
                    <a:pt x="7320" y="1330"/>
                  </a:lnTo>
                  <a:lnTo>
                    <a:pt x="7325" y="1330"/>
                  </a:lnTo>
                  <a:lnTo>
                    <a:pt x="7330" y="1330"/>
                  </a:lnTo>
                  <a:lnTo>
                    <a:pt x="7335" y="1330"/>
                  </a:lnTo>
                  <a:lnTo>
                    <a:pt x="7340" y="1330"/>
                  </a:lnTo>
                  <a:lnTo>
                    <a:pt x="7345" y="1330"/>
                  </a:lnTo>
                  <a:lnTo>
                    <a:pt x="7350" y="1330"/>
                  </a:lnTo>
                  <a:lnTo>
                    <a:pt x="7355" y="1330"/>
                  </a:lnTo>
                  <a:lnTo>
                    <a:pt x="7360" y="1331"/>
                  </a:lnTo>
                  <a:lnTo>
                    <a:pt x="7365" y="1331"/>
                  </a:lnTo>
                  <a:lnTo>
                    <a:pt x="7371" y="1331"/>
                  </a:lnTo>
                  <a:lnTo>
                    <a:pt x="7376" y="1330"/>
                  </a:lnTo>
                  <a:lnTo>
                    <a:pt x="7381" y="1330"/>
                  </a:lnTo>
                  <a:lnTo>
                    <a:pt x="7386" y="1330"/>
                  </a:lnTo>
                  <a:lnTo>
                    <a:pt x="7391" y="1331"/>
                  </a:lnTo>
                  <a:lnTo>
                    <a:pt x="7396" y="1330"/>
                  </a:lnTo>
                  <a:lnTo>
                    <a:pt x="7401" y="1330"/>
                  </a:lnTo>
                  <a:lnTo>
                    <a:pt x="7406" y="1330"/>
                  </a:lnTo>
                  <a:lnTo>
                    <a:pt x="7411" y="1330"/>
                  </a:lnTo>
                  <a:lnTo>
                    <a:pt x="7416" y="1330"/>
                  </a:lnTo>
                  <a:lnTo>
                    <a:pt x="7421" y="1330"/>
                  </a:lnTo>
                  <a:lnTo>
                    <a:pt x="7426" y="1330"/>
                  </a:lnTo>
                  <a:lnTo>
                    <a:pt x="7431" y="1330"/>
                  </a:lnTo>
                  <a:lnTo>
                    <a:pt x="7436" y="1330"/>
                  </a:lnTo>
                  <a:lnTo>
                    <a:pt x="7441" y="1330"/>
                  </a:lnTo>
                  <a:lnTo>
                    <a:pt x="7447" y="1331"/>
                  </a:lnTo>
                  <a:lnTo>
                    <a:pt x="7452" y="1331"/>
                  </a:lnTo>
                  <a:lnTo>
                    <a:pt x="7457" y="1331"/>
                  </a:lnTo>
                  <a:lnTo>
                    <a:pt x="7462" y="1330"/>
                  </a:lnTo>
                  <a:lnTo>
                    <a:pt x="7467" y="1331"/>
                  </a:lnTo>
                  <a:lnTo>
                    <a:pt x="7472" y="1331"/>
                  </a:lnTo>
                  <a:lnTo>
                    <a:pt x="7477" y="1331"/>
                  </a:lnTo>
                  <a:lnTo>
                    <a:pt x="7482" y="1331"/>
                  </a:lnTo>
                  <a:lnTo>
                    <a:pt x="7487" y="1331"/>
                  </a:lnTo>
                  <a:lnTo>
                    <a:pt x="7492" y="1331"/>
                  </a:lnTo>
                  <a:lnTo>
                    <a:pt x="7497" y="1331"/>
                  </a:lnTo>
                  <a:lnTo>
                    <a:pt x="7502" y="1331"/>
                  </a:lnTo>
                  <a:lnTo>
                    <a:pt x="7507" y="1331"/>
                  </a:lnTo>
                  <a:lnTo>
                    <a:pt x="7512" y="1331"/>
                  </a:lnTo>
                  <a:lnTo>
                    <a:pt x="7518" y="1331"/>
                  </a:lnTo>
                  <a:lnTo>
                    <a:pt x="7523" y="1331"/>
                  </a:lnTo>
                  <a:lnTo>
                    <a:pt x="7528" y="1330"/>
                  </a:lnTo>
                  <a:lnTo>
                    <a:pt x="7533" y="1330"/>
                  </a:lnTo>
                  <a:lnTo>
                    <a:pt x="7538" y="1330"/>
                  </a:lnTo>
                  <a:lnTo>
                    <a:pt x="7543" y="1330"/>
                  </a:lnTo>
                  <a:lnTo>
                    <a:pt x="7548" y="1330"/>
                  </a:lnTo>
                  <a:lnTo>
                    <a:pt x="7553" y="1330"/>
                  </a:lnTo>
                  <a:lnTo>
                    <a:pt x="7558" y="1330"/>
                  </a:lnTo>
                  <a:lnTo>
                    <a:pt x="7563" y="1331"/>
                  </a:lnTo>
                  <a:lnTo>
                    <a:pt x="7568" y="1331"/>
                  </a:lnTo>
                  <a:lnTo>
                    <a:pt x="7573" y="1331"/>
                  </a:lnTo>
                  <a:lnTo>
                    <a:pt x="7578" y="1331"/>
                  </a:lnTo>
                  <a:lnTo>
                    <a:pt x="7583" y="1330"/>
                  </a:lnTo>
                  <a:lnTo>
                    <a:pt x="7589" y="1331"/>
                  </a:lnTo>
                  <a:lnTo>
                    <a:pt x="7594" y="1331"/>
                  </a:lnTo>
                  <a:lnTo>
                    <a:pt x="7599" y="1331"/>
                  </a:lnTo>
                  <a:lnTo>
                    <a:pt x="7604" y="1331"/>
                  </a:lnTo>
                  <a:lnTo>
                    <a:pt x="7609" y="1331"/>
                  </a:lnTo>
                  <a:lnTo>
                    <a:pt x="7614" y="1331"/>
                  </a:lnTo>
                  <a:lnTo>
                    <a:pt x="7619" y="1331"/>
                  </a:lnTo>
                  <a:lnTo>
                    <a:pt x="7624" y="1330"/>
                  </a:lnTo>
                  <a:lnTo>
                    <a:pt x="7629" y="1331"/>
                  </a:lnTo>
                  <a:lnTo>
                    <a:pt x="7634" y="1331"/>
                  </a:lnTo>
                  <a:lnTo>
                    <a:pt x="7639" y="1331"/>
                  </a:lnTo>
                  <a:lnTo>
                    <a:pt x="7644" y="1331"/>
                  </a:lnTo>
                  <a:lnTo>
                    <a:pt x="7649" y="1331"/>
                  </a:lnTo>
                  <a:lnTo>
                    <a:pt x="7654" y="1331"/>
                  </a:lnTo>
                  <a:lnTo>
                    <a:pt x="7659" y="1330"/>
                  </a:lnTo>
                  <a:lnTo>
                    <a:pt x="7665" y="1330"/>
                  </a:lnTo>
                  <a:lnTo>
                    <a:pt x="7670" y="1330"/>
                  </a:lnTo>
                  <a:lnTo>
                    <a:pt x="7675" y="1331"/>
                  </a:lnTo>
                  <a:lnTo>
                    <a:pt x="7680" y="1331"/>
                  </a:lnTo>
                  <a:lnTo>
                    <a:pt x="7685" y="1331"/>
                  </a:lnTo>
                  <a:lnTo>
                    <a:pt x="7690" y="1331"/>
                  </a:lnTo>
                  <a:lnTo>
                    <a:pt x="7695" y="1331"/>
                  </a:lnTo>
                  <a:lnTo>
                    <a:pt x="7700" y="1331"/>
                  </a:lnTo>
                  <a:lnTo>
                    <a:pt x="7705" y="1331"/>
                  </a:lnTo>
                  <a:lnTo>
                    <a:pt x="7710" y="1331"/>
                  </a:lnTo>
                  <a:lnTo>
                    <a:pt x="7715" y="1332"/>
                  </a:lnTo>
                  <a:lnTo>
                    <a:pt x="7720" y="1332"/>
                  </a:lnTo>
                  <a:lnTo>
                    <a:pt x="7725" y="1331"/>
                  </a:lnTo>
                  <a:lnTo>
                    <a:pt x="7730" y="1331"/>
                  </a:lnTo>
                  <a:lnTo>
                    <a:pt x="7736" y="1331"/>
                  </a:lnTo>
                  <a:lnTo>
                    <a:pt x="7741" y="1331"/>
                  </a:lnTo>
                  <a:lnTo>
                    <a:pt x="7746" y="1331"/>
                  </a:lnTo>
                  <a:lnTo>
                    <a:pt x="7751" y="1331"/>
                  </a:lnTo>
                  <a:lnTo>
                    <a:pt x="7756" y="1330"/>
                  </a:lnTo>
                  <a:lnTo>
                    <a:pt x="7761" y="1331"/>
                  </a:lnTo>
                  <a:lnTo>
                    <a:pt x="7766" y="1331"/>
                  </a:lnTo>
                  <a:lnTo>
                    <a:pt x="7771" y="1331"/>
                  </a:lnTo>
                  <a:lnTo>
                    <a:pt x="7776" y="1330"/>
                  </a:lnTo>
                  <a:lnTo>
                    <a:pt x="7781" y="1331"/>
                  </a:lnTo>
                  <a:lnTo>
                    <a:pt x="7786" y="1331"/>
                  </a:lnTo>
                  <a:lnTo>
                    <a:pt x="7791" y="1331"/>
                  </a:lnTo>
                  <a:lnTo>
                    <a:pt x="7796" y="1331"/>
                  </a:lnTo>
                  <a:lnTo>
                    <a:pt x="7801" y="1330"/>
                  </a:lnTo>
                  <a:lnTo>
                    <a:pt x="7806" y="1330"/>
                  </a:lnTo>
                  <a:lnTo>
                    <a:pt x="7812" y="1330"/>
                  </a:lnTo>
                  <a:lnTo>
                    <a:pt x="7817" y="1331"/>
                  </a:lnTo>
                  <a:lnTo>
                    <a:pt x="7822" y="1331"/>
                  </a:lnTo>
                  <a:lnTo>
                    <a:pt x="7827" y="1331"/>
                  </a:lnTo>
                  <a:lnTo>
                    <a:pt x="7832" y="1331"/>
                  </a:lnTo>
                  <a:lnTo>
                    <a:pt x="7837" y="1331"/>
                  </a:lnTo>
                  <a:lnTo>
                    <a:pt x="7842" y="1331"/>
                  </a:lnTo>
                  <a:lnTo>
                    <a:pt x="7847" y="1331"/>
                  </a:lnTo>
                  <a:lnTo>
                    <a:pt x="7852" y="1331"/>
                  </a:lnTo>
                  <a:lnTo>
                    <a:pt x="7857" y="1331"/>
                  </a:lnTo>
                  <a:lnTo>
                    <a:pt x="7862" y="1330"/>
                  </a:lnTo>
                  <a:lnTo>
                    <a:pt x="7867" y="1330"/>
                  </a:lnTo>
                  <a:lnTo>
                    <a:pt x="7872" y="1330"/>
                  </a:lnTo>
                  <a:lnTo>
                    <a:pt x="7877" y="1330"/>
                  </a:lnTo>
                  <a:lnTo>
                    <a:pt x="7883" y="1331"/>
                  </a:lnTo>
                  <a:lnTo>
                    <a:pt x="7888" y="1331"/>
                  </a:lnTo>
                  <a:lnTo>
                    <a:pt x="7893" y="1331"/>
                  </a:lnTo>
                  <a:lnTo>
                    <a:pt x="7898" y="1331"/>
                  </a:lnTo>
                  <a:lnTo>
                    <a:pt x="7903" y="1332"/>
                  </a:lnTo>
                  <a:lnTo>
                    <a:pt x="7908" y="1332"/>
                  </a:lnTo>
                  <a:lnTo>
                    <a:pt x="7913" y="1332"/>
                  </a:lnTo>
                  <a:lnTo>
                    <a:pt x="7918" y="1332"/>
                  </a:lnTo>
                  <a:lnTo>
                    <a:pt x="7923" y="1332"/>
                  </a:lnTo>
                  <a:lnTo>
                    <a:pt x="7928" y="1332"/>
                  </a:lnTo>
                  <a:lnTo>
                    <a:pt x="7933" y="1331"/>
                  </a:lnTo>
                  <a:lnTo>
                    <a:pt x="7938" y="1331"/>
                  </a:lnTo>
                  <a:lnTo>
                    <a:pt x="7943" y="1330"/>
                  </a:lnTo>
                  <a:lnTo>
                    <a:pt x="7948" y="1330"/>
                  </a:lnTo>
                  <a:lnTo>
                    <a:pt x="7954" y="1331"/>
                  </a:lnTo>
                  <a:lnTo>
                    <a:pt x="7959" y="1331"/>
                  </a:lnTo>
                  <a:lnTo>
                    <a:pt x="7964" y="1332"/>
                  </a:lnTo>
                  <a:lnTo>
                    <a:pt x="7969" y="1332"/>
                  </a:lnTo>
                  <a:lnTo>
                    <a:pt x="7974" y="1331"/>
                  </a:lnTo>
                  <a:lnTo>
                    <a:pt x="7979" y="1331"/>
                  </a:lnTo>
                  <a:lnTo>
                    <a:pt x="7984" y="1331"/>
                  </a:lnTo>
                  <a:lnTo>
                    <a:pt x="7989" y="1331"/>
                  </a:lnTo>
                  <a:lnTo>
                    <a:pt x="7994" y="1331"/>
                  </a:lnTo>
                  <a:lnTo>
                    <a:pt x="7999" y="1331"/>
                  </a:lnTo>
                  <a:lnTo>
                    <a:pt x="8004" y="1331"/>
                  </a:lnTo>
                  <a:lnTo>
                    <a:pt x="8009" y="1331"/>
                  </a:lnTo>
                  <a:lnTo>
                    <a:pt x="8014" y="1331"/>
                  </a:lnTo>
                  <a:lnTo>
                    <a:pt x="8019" y="1331"/>
                  </a:lnTo>
                  <a:lnTo>
                    <a:pt x="8024" y="1331"/>
                  </a:lnTo>
                  <a:lnTo>
                    <a:pt x="8030" y="1331"/>
                  </a:lnTo>
                  <a:lnTo>
                    <a:pt x="8035" y="1331"/>
                  </a:lnTo>
                  <a:lnTo>
                    <a:pt x="8040" y="1331"/>
                  </a:lnTo>
                  <a:lnTo>
                    <a:pt x="8045" y="1332"/>
                  </a:lnTo>
                  <a:lnTo>
                    <a:pt x="8050" y="1332"/>
                  </a:lnTo>
                  <a:lnTo>
                    <a:pt x="8055" y="1332"/>
                  </a:lnTo>
                  <a:lnTo>
                    <a:pt x="8060" y="1331"/>
                  </a:lnTo>
                  <a:lnTo>
                    <a:pt x="8065" y="1331"/>
                  </a:lnTo>
                  <a:lnTo>
                    <a:pt x="8070" y="1330"/>
                  </a:lnTo>
                  <a:lnTo>
                    <a:pt x="8075" y="1330"/>
                  </a:lnTo>
                  <a:lnTo>
                    <a:pt x="8080" y="1331"/>
                  </a:lnTo>
                  <a:lnTo>
                    <a:pt x="8085" y="1331"/>
                  </a:lnTo>
                  <a:lnTo>
                    <a:pt x="8090" y="1331"/>
                  </a:lnTo>
                  <a:lnTo>
                    <a:pt x="8095" y="1331"/>
                  </a:lnTo>
                  <a:lnTo>
                    <a:pt x="8101" y="1331"/>
                  </a:lnTo>
                  <a:lnTo>
                    <a:pt x="8106" y="1331"/>
                  </a:lnTo>
                  <a:lnTo>
                    <a:pt x="8111" y="1331"/>
                  </a:lnTo>
                  <a:lnTo>
                    <a:pt x="8116" y="1331"/>
                  </a:lnTo>
                  <a:lnTo>
                    <a:pt x="8121" y="1331"/>
                  </a:lnTo>
                  <a:lnTo>
                    <a:pt x="8126" y="1331"/>
                  </a:lnTo>
                  <a:lnTo>
                    <a:pt x="8131" y="1331"/>
                  </a:lnTo>
                  <a:lnTo>
                    <a:pt x="8136" y="1332"/>
                  </a:lnTo>
                  <a:lnTo>
                    <a:pt x="8141" y="1331"/>
                  </a:lnTo>
                  <a:lnTo>
                    <a:pt x="8146" y="1330"/>
                  </a:lnTo>
                  <a:lnTo>
                    <a:pt x="8151" y="1331"/>
                  </a:lnTo>
                  <a:lnTo>
                    <a:pt x="8156" y="1331"/>
                  </a:lnTo>
                  <a:lnTo>
                    <a:pt x="8161" y="1332"/>
                  </a:lnTo>
                  <a:lnTo>
                    <a:pt x="8166" y="1332"/>
                  </a:lnTo>
                  <a:lnTo>
                    <a:pt x="8171" y="1332"/>
                  </a:lnTo>
                  <a:lnTo>
                    <a:pt x="8177" y="1332"/>
                  </a:lnTo>
                  <a:lnTo>
                    <a:pt x="8182" y="1331"/>
                  </a:lnTo>
                  <a:lnTo>
                    <a:pt x="8187" y="1331"/>
                  </a:lnTo>
                  <a:lnTo>
                    <a:pt x="8192" y="1332"/>
                  </a:lnTo>
                  <a:lnTo>
                    <a:pt x="8197" y="1332"/>
                  </a:lnTo>
                  <a:lnTo>
                    <a:pt x="8202" y="1331"/>
                  </a:lnTo>
                  <a:lnTo>
                    <a:pt x="8207" y="1332"/>
                  </a:lnTo>
                  <a:lnTo>
                    <a:pt x="8212" y="1332"/>
                  </a:lnTo>
                  <a:lnTo>
                    <a:pt x="8217" y="1331"/>
                  </a:lnTo>
                  <a:lnTo>
                    <a:pt x="8222" y="1331"/>
                  </a:lnTo>
                  <a:lnTo>
                    <a:pt x="8227" y="1331"/>
                  </a:lnTo>
                  <a:lnTo>
                    <a:pt x="8232" y="1331"/>
                  </a:lnTo>
                  <a:lnTo>
                    <a:pt x="8237" y="1331"/>
                  </a:lnTo>
                  <a:lnTo>
                    <a:pt x="8242" y="1331"/>
                  </a:lnTo>
                  <a:lnTo>
                    <a:pt x="8248" y="1331"/>
                  </a:lnTo>
                  <a:lnTo>
                    <a:pt x="8253" y="1332"/>
                  </a:lnTo>
                  <a:lnTo>
                    <a:pt x="8258" y="1331"/>
                  </a:lnTo>
                  <a:lnTo>
                    <a:pt x="8263" y="1331"/>
                  </a:lnTo>
                  <a:lnTo>
                    <a:pt x="8268" y="1331"/>
                  </a:lnTo>
                  <a:lnTo>
                    <a:pt x="8273" y="1331"/>
                  </a:lnTo>
                  <a:lnTo>
                    <a:pt x="8278" y="1331"/>
                  </a:lnTo>
                  <a:lnTo>
                    <a:pt x="8283" y="1331"/>
                  </a:lnTo>
                  <a:lnTo>
                    <a:pt x="8288" y="1331"/>
                  </a:lnTo>
                  <a:lnTo>
                    <a:pt x="8293" y="1331"/>
                  </a:lnTo>
                  <a:lnTo>
                    <a:pt x="8298" y="1331"/>
                  </a:lnTo>
                  <a:lnTo>
                    <a:pt x="8303" y="1331"/>
                  </a:lnTo>
                  <a:lnTo>
                    <a:pt x="8308" y="1331"/>
                  </a:lnTo>
                  <a:lnTo>
                    <a:pt x="8313" y="1331"/>
                  </a:lnTo>
                  <a:lnTo>
                    <a:pt x="8319" y="1331"/>
                  </a:lnTo>
                  <a:lnTo>
                    <a:pt x="8324" y="1331"/>
                  </a:lnTo>
                  <a:lnTo>
                    <a:pt x="8329" y="1331"/>
                  </a:lnTo>
                  <a:lnTo>
                    <a:pt x="8334" y="1331"/>
                  </a:lnTo>
                  <a:lnTo>
                    <a:pt x="8339" y="1332"/>
                  </a:lnTo>
                  <a:lnTo>
                    <a:pt x="8344" y="1332"/>
                  </a:lnTo>
                  <a:lnTo>
                    <a:pt x="8349" y="1332"/>
                  </a:lnTo>
                  <a:lnTo>
                    <a:pt x="8354" y="1332"/>
                  </a:lnTo>
                  <a:lnTo>
                    <a:pt x="8359" y="1332"/>
                  </a:lnTo>
                  <a:lnTo>
                    <a:pt x="8364" y="1332"/>
                  </a:lnTo>
                  <a:lnTo>
                    <a:pt x="8369" y="1332"/>
                  </a:lnTo>
                  <a:lnTo>
                    <a:pt x="8374" y="1332"/>
                  </a:lnTo>
                  <a:lnTo>
                    <a:pt x="8379" y="1332"/>
                  </a:lnTo>
                  <a:lnTo>
                    <a:pt x="8384" y="1332"/>
                  </a:lnTo>
                  <a:lnTo>
                    <a:pt x="8389" y="1333"/>
                  </a:lnTo>
                  <a:lnTo>
                    <a:pt x="8395" y="1332"/>
                  </a:lnTo>
                  <a:lnTo>
                    <a:pt x="8400" y="1332"/>
                  </a:lnTo>
                  <a:lnTo>
                    <a:pt x="8405" y="1332"/>
                  </a:lnTo>
                  <a:lnTo>
                    <a:pt x="8410" y="1332"/>
                  </a:lnTo>
                  <a:lnTo>
                    <a:pt x="8415" y="1332"/>
                  </a:lnTo>
                  <a:lnTo>
                    <a:pt x="8420" y="1331"/>
                  </a:lnTo>
                  <a:lnTo>
                    <a:pt x="8425" y="1332"/>
                  </a:lnTo>
                  <a:lnTo>
                    <a:pt x="8430" y="1332"/>
                  </a:lnTo>
                  <a:lnTo>
                    <a:pt x="8435" y="1332"/>
                  </a:lnTo>
                  <a:lnTo>
                    <a:pt x="8440" y="1332"/>
                  </a:lnTo>
                  <a:lnTo>
                    <a:pt x="8445" y="1332"/>
                  </a:lnTo>
                  <a:lnTo>
                    <a:pt x="8450" y="1332"/>
                  </a:lnTo>
                  <a:lnTo>
                    <a:pt x="8455" y="1332"/>
                  </a:lnTo>
                  <a:lnTo>
                    <a:pt x="8460" y="1332"/>
                  </a:lnTo>
                  <a:lnTo>
                    <a:pt x="8466" y="1332"/>
                  </a:lnTo>
                  <a:lnTo>
                    <a:pt x="8471" y="1332"/>
                  </a:lnTo>
                  <a:lnTo>
                    <a:pt x="8476" y="1331"/>
                  </a:lnTo>
                  <a:lnTo>
                    <a:pt x="8481" y="1332"/>
                  </a:lnTo>
                  <a:lnTo>
                    <a:pt x="8486" y="1332"/>
                  </a:lnTo>
                  <a:lnTo>
                    <a:pt x="8491" y="1331"/>
                  </a:lnTo>
                  <a:lnTo>
                    <a:pt x="8496" y="1332"/>
                  </a:lnTo>
                  <a:lnTo>
                    <a:pt x="8501" y="1332"/>
                  </a:lnTo>
                  <a:lnTo>
                    <a:pt x="8506" y="1331"/>
                  </a:lnTo>
                  <a:lnTo>
                    <a:pt x="8511" y="1331"/>
                  </a:lnTo>
                  <a:lnTo>
                    <a:pt x="8516" y="1331"/>
                  </a:lnTo>
                  <a:lnTo>
                    <a:pt x="8521" y="1331"/>
                  </a:lnTo>
                  <a:lnTo>
                    <a:pt x="8526" y="1332"/>
                  </a:lnTo>
                  <a:lnTo>
                    <a:pt x="8531" y="1332"/>
                  </a:lnTo>
                  <a:lnTo>
                    <a:pt x="8536" y="1332"/>
                  </a:lnTo>
                  <a:lnTo>
                    <a:pt x="8542" y="1331"/>
                  </a:lnTo>
                  <a:lnTo>
                    <a:pt x="8547" y="1331"/>
                  </a:lnTo>
                  <a:lnTo>
                    <a:pt x="8552" y="1331"/>
                  </a:lnTo>
                  <a:lnTo>
                    <a:pt x="8557" y="1331"/>
                  </a:lnTo>
                  <a:lnTo>
                    <a:pt x="8562" y="1331"/>
                  </a:lnTo>
                  <a:lnTo>
                    <a:pt x="8567" y="1331"/>
                  </a:lnTo>
                  <a:lnTo>
                    <a:pt x="8572" y="1331"/>
                  </a:lnTo>
                  <a:lnTo>
                    <a:pt x="8577" y="1331"/>
                  </a:lnTo>
                  <a:lnTo>
                    <a:pt x="8582" y="1331"/>
                  </a:lnTo>
                  <a:lnTo>
                    <a:pt x="8587" y="1331"/>
                  </a:lnTo>
                  <a:lnTo>
                    <a:pt x="8592" y="1332"/>
                  </a:lnTo>
                  <a:lnTo>
                    <a:pt x="8597" y="1332"/>
                  </a:lnTo>
                  <a:lnTo>
                    <a:pt x="8602" y="1331"/>
                  </a:lnTo>
                  <a:lnTo>
                    <a:pt x="8607" y="1331"/>
                  </a:lnTo>
                  <a:lnTo>
                    <a:pt x="8613" y="1331"/>
                  </a:lnTo>
                  <a:lnTo>
                    <a:pt x="8618" y="1332"/>
                  </a:lnTo>
                  <a:lnTo>
                    <a:pt x="8623" y="1332"/>
                  </a:lnTo>
                  <a:lnTo>
                    <a:pt x="8628" y="1332"/>
                  </a:lnTo>
                  <a:lnTo>
                    <a:pt x="8633" y="1332"/>
                  </a:lnTo>
                  <a:lnTo>
                    <a:pt x="8638" y="1332"/>
                  </a:lnTo>
                  <a:lnTo>
                    <a:pt x="8643" y="1332"/>
                  </a:lnTo>
                  <a:lnTo>
                    <a:pt x="8648" y="1332"/>
                  </a:lnTo>
                  <a:lnTo>
                    <a:pt x="8653" y="1332"/>
                  </a:lnTo>
                  <a:lnTo>
                    <a:pt x="8658" y="1332"/>
                  </a:lnTo>
                  <a:lnTo>
                    <a:pt x="8663" y="1332"/>
                  </a:lnTo>
                  <a:lnTo>
                    <a:pt x="8668" y="1332"/>
                  </a:lnTo>
                  <a:lnTo>
                    <a:pt x="8673" y="1333"/>
                  </a:lnTo>
                  <a:lnTo>
                    <a:pt x="8678" y="1333"/>
                  </a:lnTo>
                  <a:lnTo>
                    <a:pt x="8684" y="1333"/>
                  </a:lnTo>
                  <a:lnTo>
                    <a:pt x="8689" y="1332"/>
                  </a:lnTo>
                  <a:lnTo>
                    <a:pt x="8694" y="1332"/>
                  </a:lnTo>
                  <a:lnTo>
                    <a:pt x="8699" y="1331"/>
                  </a:lnTo>
                  <a:lnTo>
                    <a:pt x="8704" y="1331"/>
                  </a:lnTo>
                  <a:lnTo>
                    <a:pt x="8709" y="1330"/>
                  </a:lnTo>
                  <a:lnTo>
                    <a:pt x="8714" y="1331"/>
                  </a:lnTo>
                  <a:lnTo>
                    <a:pt x="8719" y="1331"/>
                  </a:lnTo>
                  <a:lnTo>
                    <a:pt x="8724" y="1331"/>
                  </a:lnTo>
                  <a:lnTo>
                    <a:pt x="8729" y="1331"/>
                  </a:lnTo>
                  <a:lnTo>
                    <a:pt x="8734" y="1331"/>
                  </a:lnTo>
                  <a:lnTo>
                    <a:pt x="8739" y="1331"/>
                  </a:lnTo>
                  <a:lnTo>
                    <a:pt x="8744" y="1331"/>
                  </a:lnTo>
                  <a:lnTo>
                    <a:pt x="8749" y="1331"/>
                  </a:lnTo>
                  <a:lnTo>
                    <a:pt x="8754" y="1331"/>
                  </a:lnTo>
                  <a:lnTo>
                    <a:pt x="8760" y="1331"/>
                  </a:lnTo>
                  <a:lnTo>
                    <a:pt x="8765" y="1331"/>
                  </a:lnTo>
                  <a:lnTo>
                    <a:pt x="8770" y="1331"/>
                  </a:lnTo>
                  <a:lnTo>
                    <a:pt x="8775" y="1331"/>
                  </a:lnTo>
                  <a:lnTo>
                    <a:pt x="8780" y="1331"/>
                  </a:lnTo>
                  <a:lnTo>
                    <a:pt x="8785" y="1331"/>
                  </a:lnTo>
                  <a:lnTo>
                    <a:pt x="8790" y="1331"/>
                  </a:lnTo>
                  <a:lnTo>
                    <a:pt x="8795" y="1331"/>
                  </a:lnTo>
                  <a:lnTo>
                    <a:pt x="8800" y="1331"/>
                  </a:lnTo>
                  <a:lnTo>
                    <a:pt x="8805" y="1331"/>
                  </a:lnTo>
                  <a:lnTo>
                    <a:pt x="8810" y="1331"/>
                  </a:lnTo>
                  <a:lnTo>
                    <a:pt x="8815" y="1331"/>
                  </a:lnTo>
                  <a:lnTo>
                    <a:pt x="8820" y="1331"/>
                  </a:lnTo>
                  <a:lnTo>
                    <a:pt x="8825" y="1331"/>
                  </a:lnTo>
                  <a:lnTo>
                    <a:pt x="8831" y="1331"/>
                  </a:lnTo>
                  <a:lnTo>
                    <a:pt x="8836" y="1331"/>
                  </a:lnTo>
                  <a:lnTo>
                    <a:pt x="8841" y="1332"/>
                  </a:lnTo>
                  <a:lnTo>
                    <a:pt x="8846" y="1332"/>
                  </a:lnTo>
                  <a:lnTo>
                    <a:pt x="8851" y="1332"/>
                  </a:lnTo>
                  <a:lnTo>
                    <a:pt x="8856" y="1331"/>
                  </a:lnTo>
                  <a:lnTo>
                    <a:pt x="8861" y="1332"/>
                  </a:lnTo>
                  <a:lnTo>
                    <a:pt x="8866" y="1332"/>
                  </a:lnTo>
                  <a:lnTo>
                    <a:pt x="8871" y="1331"/>
                  </a:lnTo>
                  <a:lnTo>
                    <a:pt x="8876" y="1331"/>
                  </a:lnTo>
                  <a:lnTo>
                    <a:pt x="8881" y="1331"/>
                  </a:lnTo>
                  <a:lnTo>
                    <a:pt x="8886" y="1331"/>
                  </a:lnTo>
                  <a:lnTo>
                    <a:pt x="8891" y="1331"/>
                  </a:lnTo>
                  <a:lnTo>
                    <a:pt x="8896" y="1331"/>
                  </a:lnTo>
                  <a:lnTo>
                    <a:pt x="8901" y="1332"/>
                  </a:lnTo>
                  <a:lnTo>
                    <a:pt x="8907" y="1332"/>
                  </a:lnTo>
                  <a:lnTo>
                    <a:pt x="8912" y="1332"/>
                  </a:lnTo>
                  <a:lnTo>
                    <a:pt x="8917" y="1332"/>
                  </a:lnTo>
                  <a:lnTo>
                    <a:pt x="8922" y="1332"/>
                  </a:lnTo>
                  <a:lnTo>
                    <a:pt x="8927" y="1331"/>
                  </a:lnTo>
                  <a:lnTo>
                    <a:pt x="8932" y="1331"/>
                  </a:lnTo>
                  <a:lnTo>
                    <a:pt x="8937" y="1331"/>
                  </a:lnTo>
                  <a:lnTo>
                    <a:pt x="8942" y="1331"/>
                  </a:lnTo>
                  <a:lnTo>
                    <a:pt x="8947" y="1331"/>
                  </a:lnTo>
                  <a:lnTo>
                    <a:pt x="8952" y="1330"/>
                  </a:lnTo>
                  <a:lnTo>
                    <a:pt x="8957" y="1331"/>
                  </a:lnTo>
                  <a:lnTo>
                    <a:pt x="8962" y="1330"/>
                  </a:lnTo>
                  <a:lnTo>
                    <a:pt x="8967" y="1331"/>
                  </a:lnTo>
                  <a:lnTo>
                    <a:pt x="8972" y="1331"/>
                  </a:lnTo>
                  <a:lnTo>
                    <a:pt x="8978" y="1331"/>
                  </a:lnTo>
                  <a:lnTo>
                    <a:pt x="8983" y="1331"/>
                  </a:lnTo>
                  <a:lnTo>
                    <a:pt x="8988" y="1331"/>
                  </a:lnTo>
                  <a:lnTo>
                    <a:pt x="8993" y="1330"/>
                  </a:lnTo>
                  <a:lnTo>
                    <a:pt x="8998" y="1331"/>
                  </a:lnTo>
                  <a:lnTo>
                    <a:pt x="9003" y="1331"/>
                  </a:lnTo>
                  <a:lnTo>
                    <a:pt x="9008" y="1331"/>
                  </a:lnTo>
                  <a:lnTo>
                    <a:pt x="9013" y="1331"/>
                  </a:lnTo>
                  <a:lnTo>
                    <a:pt x="9018" y="1331"/>
                  </a:lnTo>
                  <a:lnTo>
                    <a:pt x="9023" y="1331"/>
                  </a:lnTo>
                  <a:lnTo>
                    <a:pt x="9028" y="1331"/>
                  </a:lnTo>
                  <a:lnTo>
                    <a:pt x="9033" y="1331"/>
                  </a:lnTo>
                  <a:lnTo>
                    <a:pt x="9038" y="1330"/>
                  </a:lnTo>
                  <a:lnTo>
                    <a:pt x="9043" y="1331"/>
                  </a:lnTo>
                  <a:lnTo>
                    <a:pt x="9049" y="1331"/>
                  </a:lnTo>
                  <a:lnTo>
                    <a:pt x="9054" y="1331"/>
                  </a:lnTo>
                  <a:lnTo>
                    <a:pt x="9059" y="1331"/>
                  </a:lnTo>
                  <a:lnTo>
                    <a:pt x="9064" y="1331"/>
                  </a:lnTo>
                  <a:lnTo>
                    <a:pt x="9069" y="1331"/>
                  </a:lnTo>
                  <a:lnTo>
                    <a:pt x="9074" y="1331"/>
                  </a:lnTo>
                  <a:lnTo>
                    <a:pt x="9079" y="1331"/>
                  </a:lnTo>
                  <a:lnTo>
                    <a:pt x="9084" y="1331"/>
                  </a:lnTo>
                  <a:lnTo>
                    <a:pt x="9089" y="1331"/>
                  </a:lnTo>
                  <a:lnTo>
                    <a:pt x="9094" y="1331"/>
                  </a:lnTo>
                  <a:lnTo>
                    <a:pt x="9099" y="1331"/>
                  </a:lnTo>
                  <a:lnTo>
                    <a:pt x="9104" y="1331"/>
                  </a:lnTo>
                  <a:lnTo>
                    <a:pt x="9109" y="1331"/>
                  </a:lnTo>
                  <a:lnTo>
                    <a:pt x="9114" y="1332"/>
                  </a:lnTo>
                  <a:lnTo>
                    <a:pt x="9119" y="1331"/>
                  </a:lnTo>
                  <a:lnTo>
                    <a:pt x="9125" y="1331"/>
                  </a:lnTo>
                  <a:lnTo>
                    <a:pt x="9130" y="1331"/>
                  </a:lnTo>
                  <a:lnTo>
                    <a:pt x="9135" y="1332"/>
                  </a:lnTo>
                  <a:lnTo>
                    <a:pt x="9140" y="1331"/>
                  </a:lnTo>
                  <a:lnTo>
                    <a:pt x="9145" y="1331"/>
                  </a:lnTo>
                  <a:lnTo>
                    <a:pt x="9150" y="1331"/>
                  </a:lnTo>
                  <a:lnTo>
                    <a:pt x="9155" y="1331"/>
                  </a:lnTo>
                  <a:lnTo>
                    <a:pt x="9160" y="1331"/>
                  </a:lnTo>
                  <a:lnTo>
                    <a:pt x="9165" y="1331"/>
                  </a:lnTo>
                  <a:lnTo>
                    <a:pt x="9170" y="1331"/>
                  </a:lnTo>
                  <a:lnTo>
                    <a:pt x="9175" y="1331"/>
                  </a:lnTo>
                  <a:lnTo>
                    <a:pt x="9180" y="1331"/>
                  </a:lnTo>
                  <a:lnTo>
                    <a:pt x="9185" y="1332"/>
                  </a:lnTo>
                  <a:lnTo>
                    <a:pt x="9190" y="1331"/>
                  </a:lnTo>
                  <a:lnTo>
                    <a:pt x="9196" y="1331"/>
                  </a:lnTo>
                  <a:lnTo>
                    <a:pt x="9201" y="1331"/>
                  </a:lnTo>
                  <a:lnTo>
                    <a:pt x="9206" y="1331"/>
                  </a:lnTo>
                  <a:lnTo>
                    <a:pt x="9211" y="1331"/>
                  </a:lnTo>
                  <a:lnTo>
                    <a:pt x="9216" y="1331"/>
                  </a:lnTo>
                  <a:lnTo>
                    <a:pt x="9221" y="1331"/>
                  </a:lnTo>
                  <a:lnTo>
                    <a:pt x="9226" y="1331"/>
                  </a:lnTo>
                  <a:lnTo>
                    <a:pt x="9231" y="1331"/>
                  </a:lnTo>
                  <a:lnTo>
                    <a:pt x="9236" y="1331"/>
                  </a:lnTo>
                  <a:lnTo>
                    <a:pt x="9241" y="1331"/>
                  </a:lnTo>
                  <a:lnTo>
                    <a:pt x="9246" y="1331"/>
                  </a:lnTo>
                  <a:lnTo>
                    <a:pt x="9251" y="1331"/>
                  </a:lnTo>
                  <a:lnTo>
                    <a:pt x="9256" y="1331"/>
                  </a:lnTo>
                  <a:lnTo>
                    <a:pt x="9261" y="1330"/>
                  </a:lnTo>
                  <a:lnTo>
                    <a:pt x="9266" y="1330"/>
                  </a:lnTo>
                  <a:lnTo>
                    <a:pt x="9272" y="1331"/>
                  </a:lnTo>
                  <a:lnTo>
                    <a:pt x="9277" y="1331"/>
                  </a:lnTo>
                  <a:lnTo>
                    <a:pt x="9282" y="1331"/>
                  </a:lnTo>
                  <a:lnTo>
                    <a:pt x="9287" y="1331"/>
                  </a:lnTo>
                  <a:lnTo>
                    <a:pt x="9292" y="1331"/>
                  </a:lnTo>
                  <a:lnTo>
                    <a:pt x="9297" y="1331"/>
                  </a:lnTo>
                  <a:lnTo>
                    <a:pt x="9302" y="1332"/>
                  </a:lnTo>
                  <a:lnTo>
                    <a:pt x="9307" y="1332"/>
                  </a:lnTo>
                  <a:lnTo>
                    <a:pt x="9312" y="1332"/>
                  </a:lnTo>
                  <a:lnTo>
                    <a:pt x="9317" y="1332"/>
                  </a:lnTo>
                  <a:lnTo>
                    <a:pt x="9322" y="1332"/>
                  </a:lnTo>
                  <a:lnTo>
                    <a:pt x="9327" y="1332"/>
                  </a:lnTo>
                  <a:lnTo>
                    <a:pt x="9332" y="1331"/>
                  </a:lnTo>
                  <a:lnTo>
                    <a:pt x="9337" y="1331"/>
                  </a:lnTo>
                  <a:lnTo>
                    <a:pt x="9343" y="1331"/>
                  </a:lnTo>
                  <a:lnTo>
                    <a:pt x="9348" y="1332"/>
                  </a:lnTo>
                  <a:lnTo>
                    <a:pt x="9353" y="1332"/>
                  </a:lnTo>
                  <a:lnTo>
                    <a:pt x="9358" y="1332"/>
                  </a:lnTo>
                  <a:lnTo>
                    <a:pt x="9363" y="1331"/>
                  </a:lnTo>
                  <a:lnTo>
                    <a:pt x="9368" y="1331"/>
                  </a:lnTo>
                  <a:lnTo>
                    <a:pt x="9373" y="1331"/>
                  </a:lnTo>
                  <a:lnTo>
                    <a:pt x="9378" y="1331"/>
                  </a:lnTo>
                  <a:lnTo>
                    <a:pt x="9383" y="1331"/>
                  </a:lnTo>
                  <a:lnTo>
                    <a:pt x="9388" y="1332"/>
                  </a:lnTo>
                  <a:lnTo>
                    <a:pt x="9393" y="1332"/>
                  </a:lnTo>
                  <a:lnTo>
                    <a:pt x="9398" y="1332"/>
                  </a:lnTo>
                  <a:lnTo>
                    <a:pt x="9403" y="1332"/>
                  </a:lnTo>
                  <a:lnTo>
                    <a:pt x="9408" y="1332"/>
                  </a:lnTo>
                  <a:lnTo>
                    <a:pt x="9414" y="1331"/>
                  </a:lnTo>
                  <a:lnTo>
                    <a:pt x="9419" y="1331"/>
                  </a:lnTo>
                  <a:lnTo>
                    <a:pt x="9424" y="1331"/>
                  </a:lnTo>
                  <a:lnTo>
                    <a:pt x="9429" y="1331"/>
                  </a:lnTo>
                  <a:lnTo>
                    <a:pt x="9434" y="1331"/>
                  </a:lnTo>
                  <a:lnTo>
                    <a:pt x="9439" y="1331"/>
                  </a:lnTo>
                  <a:lnTo>
                    <a:pt x="9444" y="1331"/>
                  </a:lnTo>
                  <a:lnTo>
                    <a:pt x="9449" y="1332"/>
                  </a:lnTo>
                  <a:lnTo>
                    <a:pt x="9454" y="1331"/>
                  </a:lnTo>
                  <a:lnTo>
                    <a:pt x="9459" y="1331"/>
                  </a:lnTo>
                  <a:lnTo>
                    <a:pt x="9464" y="1331"/>
                  </a:lnTo>
                  <a:lnTo>
                    <a:pt x="9469" y="1331"/>
                  </a:lnTo>
                  <a:lnTo>
                    <a:pt x="9474" y="1331"/>
                  </a:lnTo>
                  <a:lnTo>
                    <a:pt x="9479" y="1331"/>
                  </a:lnTo>
                  <a:lnTo>
                    <a:pt x="9484" y="1330"/>
                  </a:lnTo>
                  <a:lnTo>
                    <a:pt x="9490" y="1331"/>
                  </a:lnTo>
                  <a:lnTo>
                    <a:pt x="9495" y="1331"/>
                  </a:lnTo>
                  <a:lnTo>
                    <a:pt x="9500" y="1331"/>
                  </a:lnTo>
                  <a:lnTo>
                    <a:pt x="9505" y="1331"/>
                  </a:lnTo>
                  <a:lnTo>
                    <a:pt x="9510" y="1331"/>
                  </a:lnTo>
                  <a:lnTo>
                    <a:pt x="9515" y="1331"/>
                  </a:lnTo>
                  <a:lnTo>
                    <a:pt x="9520" y="1331"/>
                  </a:lnTo>
                  <a:lnTo>
                    <a:pt x="9525" y="1331"/>
                  </a:lnTo>
                  <a:lnTo>
                    <a:pt x="9530" y="1331"/>
                  </a:lnTo>
                  <a:lnTo>
                    <a:pt x="9535" y="1331"/>
                  </a:lnTo>
                  <a:lnTo>
                    <a:pt x="9540" y="1332"/>
                  </a:lnTo>
                  <a:lnTo>
                    <a:pt x="9545" y="1332"/>
                  </a:lnTo>
                  <a:lnTo>
                    <a:pt x="9550" y="1332"/>
                  </a:lnTo>
                  <a:lnTo>
                    <a:pt x="9555" y="1332"/>
                  </a:lnTo>
                  <a:lnTo>
                    <a:pt x="9561" y="1332"/>
                  </a:lnTo>
                  <a:lnTo>
                    <a:pt x="9566" y="1332"/>
                  </a:lnTo>
                  <a:lnTo>
                    <a:pt x="9571" y="1332"/>
                  </a:lnTo>
                  <a:lnTo>
                    <a:pt x="9576" y="1332"/>
                  </a:lnTo>
                  <a:lnTo>
                    <a:pt x="9581" y="1332"/>
                  </a:lnTo>
                  <a:lnTo>
                    <a:pt x="9586" y="1332"/>
                  </a:lnTo>
                  <a:lnTo>
                    <a:pt x="9591" y="1332"/>
                  </a:lnTo>
                  <a:lnTo>
                    <a:pt x="9596" y="1332"/>
                  </a:lnTo>
                  <a:lnTo>
                    <a:pt x="9601" y="1331"/>
                  </a:lnTo>
                  <a:lnTo>
                    <a:pt x="9606" y="1332"/>
                  </a:lnTo>
                  <a:lnTo>
                    <a:pt x="9611" y="1332"/>
                  </a:lnTo>
                  <a:lnTo>
                    <a:pt x="9616" y="1332"/>
                  </a:lnTo>
                  <a:lnTo>
                    <a:pt x="9621" y="1332"/>
                  </a:lnTo>
                  <a:lnTo>
                    <a:pt x="9626" y="1332"/>
                  </a:lnTo>
                  <a:lnTo>
                    <a:pt x="9631" y="1332"/>
                  </a:lnTo>
                  <a:lnTo>
                    <a:pt x="9637" y="1332"/>
                  </a:lnTo>
                  <a:lnTo>
                    <a:pt x="9642" y="1331"/>
                  </a:lnTo>
                  <a:lnTo>
                    <a:pt x="9647" y="1331"/>
                  </a:lnTo>
                  <a:lnTo>
                    <a:pt x="9652" y="1332"/>
                  </a:lnTo>
                  <a:lnTo>
                    <a:pt x="9657" y="1332"/>
                  </a:lnTo>
                  <a:lnTo>
                    <a:pt x="9662" y="1332"/>
                  </a:lnTo>
                  <a:lnTo>
                    <a:pt x="9667" y="1332"/>
                  </a:lnTo>
                  <a:lnTo>
                    <a:pt x="9672" y="1332"/>
                  </a:lnTo>
                  <a:lnTo>
                    <a:pt x="9677" y="1332"/>
                  </a:lnTo>
                  <a:lnTo>
                    <a:pt x="9682" y="1332"/>
                  </a:lnTo>
                  <a:lnTo>
                    <a:pt x="9687" y="1331"/>
                  </a:lnTo>
                  <a:lnTo>
                    <a:pt x="9692" y="1332"/>
                  </a:lnTo>
                  <a:lnTo>
                    <a:pt x="9697" y="1332"/>
                  </a:lnTo>
                  <a:lnTo>
                    <a:pt x="9702" y="1332"/>
                  </a:lnTo>
                  <a:lnTo>
                    <a:pt x="9708" y="1332"/>
                  </a:lnTo>
                  <a:lnTo>
                    <a:pt x="9713" y="1332"/>
                  </a:lnTo>
                  <a:lnTo>
                    <a:pt x="9718" y="1332"/>
                  </a:lnTo>
                  <a:lnTo>
                    <a:pt x="9723" y="1331"/>
                  </a:lnTo>
                  <a:lnTo>
                    <a:pt x="9728" y="1331"/>
                  </a:lnTo>
                  <a:lnTo>
                    <a:pt x="9733" y="1331"/>
                  </a:lnTo>
                  <a:lnTo>
                    <a:pt x="9738" y="1331"/>
                  </a:lnTo>
                  <a:lnTo>
                    <a:pt x="9743" y="1331"/>
                  </a:lnTo>
                  <a:lnTo>
                    <a:pt x="9748" y="1332"/>
                  </a:lnTo>
                  <a:lnTo>
                    <a:pt x="9753" y="1332"/>
                  </a:lnTo>
                  <a:lnTo>
                    <a:pt x="9758" y="1332"/>
                  </a:lnTo>
                  <a:lnTo>
                    <a:pt x="9763" y="1331"/>
                  </a:lnTo>
                  <a:lnTo>
                    <a:pt x="9768" y="1331"/>
                  </a:lnTo>
                  <a:lnTo>
                    <a:pt x="9773" y="1331"/>
                  </a:lnTo>
                  <a:lnTo>
                    <a:pt x="9779" y="1331"/>
                  </a:lnTo>
                  <a:lnTo>
                    <a:pt x="9784" y="1332"/>
                  </a:lnTo>
                  <a:lnTo>
                    <a:pt x="9789" y="1332"/>
                  </a:lnTo>
                  <a:lnTo>
                    <a:pt x="9794" y="1331"/>
                  </a:lnTo>
                  <a:lnTo>
                    <a:pt x="9799" y="1331"/>
                  </a:lnTo>
                  <a:lnTo>
                    <a:pt x="9804" y="1332"/>
                  </a:lnTo>
                  <a:lnTo>
                    <a:pt x="9809" y="1332"/>
                  </a:lnTo>
                  <a:lnTo>
                    <a:pt x="9814" y="1332"/>
                  </a:lnTo>
                  <a:lnTo>
                    <a:pt x="9819" y="1332"/>
                  </a:lnTo>
                  <a:lnTo>
                    <a:pt x="9824" y="1332"/>
                  </a:lnTo>
                  <a:lnTo>
                    <a:pt x="9829" y="1332"/>
                  </a:lnTo>
                  <a:lnTo>
                    <a:pt x="9834" y="1332"/>
                  </a:lnTo>
                  <a:lnTo>
                    <a:pt x="9839" y="1332"/>
                  </a:lnTo>
                  <a:lnTo>
                    <a:pt x="9844" y="1332"/>
                  </a:lnTo>
                  <a:lnTo>
                    <a:pt x="9849" y="1332"/>
                  </a:lnTo>
                  <a:lnTo>
                    <a:pt x="9855" y="1332"/>
                  </a:lnTo>
                  <a:lnTo>
                    <a:pt x="9860" y="1332"/>
                  </a:lnTo>
                  <a:lnTo>
                    <a:pt x="9865" y="1332"/>
                  </a:lnTo>
                  <a:lnTo>
                    <a:pt x="9870" y="1332"/>
                  </a:lnTo>
                  <a:lnTo>
                    <a:pt x="9875" y="1332"/>
                  </a:lnTo>
                  <a:lnTo>
                    <a:pt x="9880" y="1332"/>
                  </a:lnTo>
                  <a:lnTo>
                    <a:pt x="9885" y="1332"/>
                  </a:lnTo>
                  <a:lnTo>
                    <a:pt x="9890" y="1332"/>
                  </a:lnTo>
                  <a:lnTo>
                    <a:pt x="9895" y="1332"/>
                  </a:lnTo>
                  <a:lnTo>
                    <a:pt x="9900" y="1332"/>
                  </a:lnTo>
                  <a:lnTo>
                    <a:pt x="9905" y="1331"/>
                  </a:lnTo>
                  <a:lnTo>
                    <a:pt x="9910" y="1331"/>
                  </a:lnTo>
                  <a:lnTo>
                    <a:pt x="9915" y="1331"/>
                  </a:lnTo>
                  <a:lnTo>
                    <a:pt x="9920" y="1331"/>
                  </a:lnTo>
                  <a:lnTo>
                    <a:pt x="9926" y="1331"/>
                  </a:lnTo>
                  <a:lnTo>
                    <a:pt x="9931" y="1331"/>
                  </a:lnTo>
                  <a:lnTo>
                    <a:pt x="9936" y="1331"/>
                  </a:lnTo>
                  <a:lnTo>
                    <a:pt x="9941" y="1331"/>
                  </a:lnTo>
                  <a:lnTo>
                    <a:pt x="9946" y="1331"/>
                  </a:lnTo>
                  <a:lnTo>
                    <a:pt x="9951" y="1331"/>
                  </a:lnTo>
                  <a:lnTo>
                    <a:pt x="9956" y="1332"/>
                  </a:lnTo>
                  <a:lnTo>
                    <a:pt x="9961" y="1331"/>
                  </a:lnTo>
                  <a:lnTo>
                    <a:pt x="9966" y="1331"/>
                  </a:lnTo>
                  <a:lnTo>
                    <a:pt x="9971" y="1331"/>
                  </a:lnTo>
                  <a:lnTo>
                    <a:pt x="9976" y="1331"/>
                  </a:lnTo>
                  <a:lnTo>
                    <a:pt x="9981" y="1331"/>
                  </a:lnTo>
                  <a:lnTo>
                    <a:pt x="9986" y="1331"/>
                  </a:lnTo>
                  <a:lnTo>
                    <a:pt x="9991" y="1332"/>
                  </a:lnTo>
                  <a:lnTo>
                    <a:pt x="9996" y="1332"/>
                  </a:lnTo>
                  <a:lnTo>
                    <a:pt x="10002" y="1332"/>
                  </a:lnTo>
                  <a:lnTo>
                    <a:pt x="10007" y="1332"/>
                  </a:lnTo>
                  <a:lnTo>
                    <a:pt x="10012" y="1332"/>
                  </a:lnTo>
                  <a:lnTo>
                    <a:pt x="10017" y="1332"/>
                  </a:lnTo>
                  <a:lnTo>
                    <a:pt x="10022" y="1332"/>
                  </a:lnTo>
                  <a:lnTo>
                    <a:pt x="10027" y="1332"/>
                  </a:lnTo>
                  <a:lnTo>
                    <a:pt x="10032" y="1332"/>
                  </a:lnTo>
                  <a:lnTo>
                    <a:pt x="10037" y="1332"/>
                  </a:lnTo>
                  <a:lnTo>
                    <a:pt x="10042" y="1332"/>
                  </a:lnTo>
                  <a:lnTo>
                    <a:pt x="10047" y="1332"/>
                  </a:lnTo>
                  <a:lnTo>
                    <a:pt x="10052" y="1332"/>
                  </a:lnTo>
                  <a:lnTo>
                    <a:pt x="10057" y="1332"/>
                  </a:lnTo>
                  <a:lnTo>
                    <a:pt x="10062" y="1332"/>
                  </a:lnTo>
                  <a:lnTo>
                    <a:pt x="10067" y="1332"/>
                  </a:lnTo>
                  <a:lnTo>
                    <a:pt x="10073" y="1332"/>
                  </a:lnTo>
                  <a:lnTo>
                    <a:pt x="10078" y="1332"/>
                  </a:lnTo>
                  <a:lnTo>
                    <a:pt x="10083" y="1332"/>
                  </a:lnTo>
                  <a:lnTo>
                    <a:pt x="10088" y="1332"/>
                  </a:lnTo>
                  <a:lnTo>
                    <a:pt x="10093" y="1332"/>
                  </a:lnTo>
                  <a:lnTo>
                    <a:pt x="10098" y="1331"/>
                  </a:lnTo>
                  <a:lnTo>
                    <a:pt x="10103" y="1331"/>
                  </a:lnTo>
                  <a:lnTo>
                    <a:pt x="10108" y="1331"/>
                  </a:lnTo>
                  <a:lnTo>
                    <a:pt x="10113" y="1331"/>
                  </a:lnTo>
                  <a:lnTo>
                    <a:pt x="10118" y="1331"/>
                  </a:lnTo>
                  <a:lnTo>
                    <a:pt x="10123" y="1331"/>
                  </a:lnTo>
                  <a:lnTo>
                    <a:pt x="10128" y="1331"/>
                  </a:lnTo>
                  <a:lnTo>
                    <a:pt x="10133" y="1331"/>
                  </a:lnTo>
                  <a:lnTo>
                    <a:pt x="10138" y="1331"/>
                  </a:lnTo>
                  <a:lnTo>
                    <a:pt x="10144" y="1331"/>
                  </a:lnTo>
                  <a:lnTo>
                    <a:pt x="10149" y="1331"/>
                  </a:lnTo>
                  <a:lnTo>
                    <a:pt x="10154" y="1331"/>
                  </a:lnTo>
                  <a:lnTo>
                    <a:pt x="10159" y="1331"/>
                  </a:lnTo>
                  <a:lnTo>
                    <a:pt x="10164" y="1331"/>
                  </a:lnTo>
                  <a:lnTo>
                    <a:pt x="10169" y="1331"/>
                  </a:lnTo>
                  <a:lnTo>
                    <a:pt x="10174" y="1331"/>
                  </a:lnTo>
                  <a:lnTo>
                    <a:pt x="10179" y="1331"/>
                  </a:lnTo>
                  <a:lnTo>
                    <a:pt x="10184" y="1331"/>
                  </a:lnTo>
                  <a:lnTo>
                    <a:pt x="10189" y="1332"/>
                  </a:lnTo>
                  <a:lnTo>
                    <a:pt x="10194" y="1332"/>
                  </a:lnTo>
                  <a:lnTo>
                    <a:pt x="10199" y="1332"/>
                  </a:lnTo>
                  <a:lnTo>
                    <a:pt x="10204" y="1332"/>
                  </a:lnTo>
                  <a:lnTo>
                    <a:pt x="10209" y="1331"/>
                  </a:lnTo>
                  <a:lnTo>
                    <a:pt x="10214" y="1332"/>
                  </a:lnTo>
                  <a:lnTo>
                    <a:pt x="10220" y="1332"/>
                  </a:lnTo>
                  <a:lnTo>
                    <a:pt x="10225" y="1332"/>
                  </a:lnTo>
                  <a:lnTo>
                    <a:pt x="10230" y="1332"/>
                  </a:lnTo>
                  <a:lnTo>
                    <a:pt x="10235" y="1332"/>
                  </a:lnTo>
                  <a:lnTo>
                    <a:pt x="10240" y="1332"/>
                  </a:lnTo>
                  <a:lnTo>
                    <a:pt x="10245" y="1332"/>
                  </a:lnTo>
                  <a:lnTo>
                    <a:pt x="10250" y="1332"/>
                  </a:lnTo>
                  <a:lnTo>
                    <a:pt x="10255" y="1332"/>
                  </a:lnTo>
                  <a:lnTo>
                    <a:pt x="10260" y="1332"/>
                  </a:lnTo>
                  <a:lnTo>
                    <a:pt x="10265" y="1332"/>
                  </a:lnTo>
                  <a:lnTo>
                    <a:pt x="10270" y="1332"/>
                  </a:lnTo>
                  <a:lnTo>
                    <a:pt x="10275" y="1332"/>
                  </a:lnTo>
                  <a:lnTo>
                    <a:pt x="10280" y="1332"/>
                  </a:lnTo>
                  <a:lnTo>
                    <a:pt x="10285" y="1333"/>
                  </a:lnTo>
                  <a:lnTo>
                    <a:pt x="10291" y="1333"/>
                  </a:lnTo>
                  <a:lnTo>
                    <a:pt x="10296" y="1333"/>
                  </a:lnTo>
                  <a:lnTo>
                    <a:pt x="10301" y="1332"/>
                  </a:lnTo>
                  <a:lnTo>
                    <a:pt x="10306" y="1332"/>
                  </a:lnTo>
                  <a:lnTo>
                    <a:pt x="10311" y="1332"/>
                  </a:lnTo>
                  <a:lnTo>
                    <a:pt x="10316" y="1332"/>
                  </a:lnTo>
                  <a:lnTo>
                    <a:pt x="10321" y="1332"/>
                  </a:lnTo>
                  <a:lnTo>
                    <a:pt x="10326" y="1332"/>
                  </a:lnTo>
                  <a:lnTo>
                    <a:pt x="10331" y="1331"/>
                  </a:lnTo>
                  <a:lnTo>
                    <a:pt x="10336" y="1331"/>
                  </a:lnTo>
                  <a:lnTo>
                    <a:pt x="10341" y="1332"/>
                  </a:lnTo>
                  <a:lnTo>
                    <a:pt x="10346" y="1332"/>
                  </a:lnTo>
                  <a:lnTo>
                    <a:pt x="10351" y="1332"/>
                  </a:lnTo>
                  <a:lnTo>
                    <a:pt x="10356" y="1332"/>
                  </a:lnTo>
                  <a:lnTo>
                    <a:pt x="10362" y="1332"/>
                  </a:lnTo>
                  <a:lnTo>
                    <a:pt x="10367" y="1332"/>
                  </a:lnTo>
                  <a:lnTo>
                    <a:pt x="10372" y="1331"/>
                  </a:lnTo>
                  <a:lnTo>
                    <a:pt x="10377" y="1331"/>
                  </a:lnTo>
                  <a:lnTo>
                    <a:pt x="10382" y="1331"/>
                  </a:lnTo>
                  <a:lnTo>
                    <a:pt x="10387" y="1331"/>
                  </a:lnTo>
                  <a:lnTo>
                    <a:pt x="10392" y="1331"/>
                  </a:lnTo>
                  <a:lnTo>
                    <a:pt x="10397" y="1331"/>
                  </a:lnTo>
                  <a:lnTo>
                    <a:pt x="10402" y="1331"/>
                  </a:lnTo>
                  <a:lnTo>
                    <a:pt x="10407" y="1331"/>
                  </a:lnTo>
                  <a:lnTo>
                    <a:pt x="10412" y="1332"/>
                  </a:lnTo>
                  <a:lnTo>
                    <a:pt x="10417" y="1332"/>
                  </a:lnTo>
                  <a:lnTo>
                    <a:pt x="10422" y="1332"/>
                  </a:lnTo>
                  <a:lnTo>
                    <a:pt x="10427" y="1332"/>
                  </a:lnTo>
                  <a:lnTo>
                    <a:pt x="10432" y="1332"/>
                  </a:lnTo>
                  <a:lnTo>
                    <a:pt x="10438" y="1332"/>
                  </a:lnTo>
                  <a:lnTo>
                    <a:pt x="10443" y="1332"/>
                  </a:lnTo>
                  <a:lnTo>
                    <a:pt x="10448" y="1332"/>
                  </a:lnTo>
                  <a:lnTo>
                    <a:pt x="10453" y="1332"/>
                  </a:lnTo>
                  <a:lnTo>
                    <a:pt x="10458" y="1332"/>
                  </a:lnTo>
                  <a:lnTo>
                    <a:pt x="10463" y="1332"/>
                  </a:lnTo>
                  <a:lnTo>
                    <a:pt x="10468" y="1331"/>
                  </a:lnTo>
                  <a:lnTo>
                    <a:pt x="10473" y="1331"/>
                  </a:lnTo>
                  <a:lnTo>
                    <a:pt x="10478" y="1331"/>
                  </a:lnTo>
                  <a:lnTo>
                    <a:pt x="10483" y="1332"/>
                  </a:lnTo>
                  <a:lnTo>
                    <a:pt x="10488" y="1332"/>
                  </a:lnTo>
                  <a:lnTo>
                    <a:pt x="10493" y="1332"/>
                  </a:lnTo>
                  <a:lnTo>
                    <a:pt x="10498" y="1332"/>
                  </a:lnTo>
                  <a:lnTo>
                    <a:pt x="10503" y="1332"/>
                  </a:lnTo>
                  <a:lnTo>
                    <a:pt x="10509" y="1333"/>
                  </a:lnTo>
                  <a:lnTo>
                    <a:pt x="10514" y="1333"/>
                  </a:lnTo>
                  <a:lnTo>
                    <a:pt x="10519" y="1333"/>
                  </a:lnTo>
                  <a:lnTo>
                    <a:pt x="10524" y="1333"/>
                  </a:lnTo>
                  <a:lnTo>
                    <a:pt x="10529" y="1332"/>
                  </a:lnTo>
                  <a:lnTo>
                    <a:pt x="10534" y="1333"/>
                  </a:lnTo>
                  <a:lnTo>
                    <a:pt x="10539" y="1333"/>
                  </a:lnTo>
                  <a:lnTo>
                    <a:pt x="10544" y="1333"/>
                  </a:lnTo>
                  <a:lnTo>
                    <a:pt x="10549" y="1332"/>
                  </a:lnTo>
                  <a:lnTo>
                    <a:pt x="10554" y="1332"/>
                  </a:lnTo>
                  <a:lnTo>
                    <a:pt x="10559" y="1332"/>
                  </a:lnTo>
                  <a:lnTo>
                    <a:pt x="10564" y="1332"/>
                  </a:lnTo>
                  <a:lnTo>
                    <a:pt x="10569" y="1332"/>
                  </a:lnTo>
                  <a:lnTo>
                    <a:pt x="10574" y="1332"/>
                  </a:lnTo>
                  <a:lnTo>
                    <a:pt x="10579" y="1332"/>
                  </a:lnTo>
                  <a:lnTo>
                    <a:pt x="10585" y="1332"/>
                  </a:lnTo>
                  <a:lnTo>
                    <a:pt x="10590" y="1332"/>
                  </a:lnTo>
                  <a:lnTo>
                    <a:pt x="10595" y="1332"/>
                  </a:lnTo>
                  <a:lnTo>
                    <a:pt x="10600" y="1332"/>
                  </a:lnTo>
                  <a:lnTo>
                    <a:pt x="10605" y="1332"/>
                  </a:lnTo>
                  <a:lnTo>
                    <a:pt x="10610" y="1332"/>
                  </a:lnTo>
                  <a:lnTo>
                    <a:pt x="10615" y="1331"/>
                  </a:lnTo>
                  <a:lnTo>
                    <a:pt x="10620" y="1332"/>
                  </a:lnTo>
                  <a:lnTo>
                    <a:pt x="10625" y="1332"/>
                  </a:lnTo>
                  <a:lnTo>
                    <a:pt x="10630" y="1332"/>
                  </a:lnTo>
                  <a:lnTo>
                    <a:pt x="10635" y="1332"/>
                  </a:lnTo>
                  <a:lnTo>
                    <a:pt x="10640" y="1332"/>
                  </a:lnTo>
                  <a:lnTo>
                    <a:pt x="10645" y="1332"/>
                  </a:lnTo>
                  <a:lnTo>
                    <a:pt x="10650" y="1331"/>
                  </a:lnTo>
                  <a:lnTo>
                    <a:pt x="10656" y="1332"/>
                  </a:lnTo>
                  <a:lnTo>
                    <a:pt x="10661" y="1332"/>
                  </a:lnTo>
                  <a:lnTo>
                    <a:pt x="10666" y="1332"/>
                  </a:lnTo>
                  <a:lnTo>
                    <a:pt x="10671" y="1332"/>
                  </a:lnTo>
                  <a:lnTo>
                    <a:pt x="10676" y="1332"/>
                  </a:lnTo>
                  <a:lnTo>
                    <a:pt x="10681" y="1332"/>
                  </a:lnTo>
                  <a:lnTo>
                    <a:pt x="10686" y="1332"/>
                  </a:lnTo>
                  <a:lnTo>
                    <a:pt x="10691" y="1332"/>
                  </a:lnTo>
                  <a:lnTo>
                    <a:pt x="10696" y="1332"/>
                  </a:lnTo>
                  <a:lnTo>
                    <a:pt x="10701" y="1332"/>
                  </a:lnTo>
                  <a:lnTo>
                    <a:pt x="10706" y="1333"/>
                  </a:lnTo>
                  <a:lnTo>
                    <a:pt x="10711" y="1333"/>
                  </a:lnTo>
                  <a:lnTo>
                    <a:pt x="10716" y="1333"/>
                  </a:lnTo>
                  <a:lnTo>
                    <a:pt x="10721" y="1333"/>
                  </a:lnTo>
                  <a:lnTo>
                    <a:pt x="10727" y="1333"/>
                  </a:lnTo>
                  <a:lnTo>
                    <a:pt x="10732" y="1333"/>
                  </a:lnTo>
                  <a:lnTo>
                    <a:pt x="10737" y="1332"/>
                  </a:lnTo>
                  <a:lnTo>
                    <a:pt x="10742" y="1333"/>
                  </a:lnTo>
                  <a:lnTo>
                    <a:pt x="10747" y="1333"/>
                  </a:lnTo>
                  <a:lnTo>
                    <a:pt x="10752" y="1333"/>
                  </a:lnTo>
                  <a:lnTo>
                    <a:pt x="10757" y="1333"/>
                  </a:lnTo>
                  <a:lnTo>
                    <a:pt x="10762" y="1333"/>
                  </a:lnTo>
                  <a:lnTo>
                    <a:pt x="10767" y="1333"/>
                  </a:lnTo>
                  <a:lnTo>
                    <a:pt x="10772" y="1333"/>
                  </a:lnTo>
                  <a:lnTo>
                    <a:pt x="10777" y="1333"/>
                  </a:lnTo>
                  <a:lnTo>
                    <a:pt x="10782" y="1333"/>
                  </a:lnTo>
                  <a:lnTo>
                    <a:pt x="10787" y="1333"/>
                  </a:lnTo>
                  <a:lnTo>
                    <a:pt x="10792" y="1333"/>
                  </a:lnTo>
                  <a:lnTo>
                    <a:pt x="10797" y="1332"/>
                  </a:lnTo>
                  <a:lnTo>
                    <a:pt x="10803" y="1332"/>
                  </a:lnTo>
                  <a:lnTo>
                    <a:pt x="10808" y="1332"/>
                  </a:lnTo>
                  <a:lnTo>
                    <a:pt x="10813" y="1332"/>
                  </a:lnTo>
                  <a:lnTo>
                    <a:pt x="10818" y="1332"/>
                  </a:lnTo>
                  <a:lnTo>
                    <a:pt x="10823" y="1332"/>
                  </a:lnTo>
                  <a:lnTo>
                    <a:pt x="10828" y="1332"/>
                  </a:lnTo>
                  <a:lnTo>
                    <a:pt x="10833" y="1332"/>
                  </a:lnTo>
                  <a:lnTo>
                    <a:pt x="10838" y="1332"/>
                  </a:lnTo>
                  <a:lnTo>
                    <a:pt x="10843" y="1332"/>
                  </a:lnTo>
                  <a:lnTo>
                    <a:pt x="10848" y="1332"/>
                  </a:lnTo>
                  <a:lnTo>
                    <a:pt x="10853" y="1331"/>
                  </a:lnTo>
                  <a:lnTo>
                    <a:pt x="10858" y="1331"/>
                  </a:lnTo>
                  <a:lnTo>
                    <a:pt x="10863" y="1331"/>
                  </a:lnTo>
                  <a:lnTo>
                    <a:pt x="10868" y="1331"/>
                  </a:lnTo>
                  <a:lnTo>
                    <a:pt x="10874" y="1332"/>
                  </a:lnTo>
                  <a:lnTo>
                    <a:pt x="10879" y="1332"/>
                  </a:lnTo>
                  <a:lnTo>
                    <a:pt x="10884" y="1332"/>
                  </a:lnTo>
                  <a:lnTo>
                    <a:pt x="10889" y="1333"/>
                  </a:lnTo>
                  <a:lnTo>
                    <a:pt x="10894" y="1333"/>
                  </a:lnTo>
                  <a:lnTo>
                    <a:pt x="10899" y="1332"/>
                  </a:lnTo>
                  <a:lnTo>
                    <a:pt x="10904" y="1332"/>
                  </a:lnTo>
                  <a:lnTo>
                    <a:pt x="10909" y="1332"/>
                  </a:lnTo>
                  <a:lnTo>
                    <a:pt x="10914" y="1332"/>
                  </a:lnTo>
                  <a:lnTo>
                    <a:pt x="10919" y="1332"/>
                  </a:lnTo>
                  <a:lnTo>
                    <a:pt x="10924" y="1332"/>
                  </a:lnTo>
                  <a:lnTo>
                    <a:pt x="10929" y="1332"/>
                  </a:lnTo>
                  <a:lnTo>
                    <a:pt x="10934" y="1332"/>
                  </a:lnTo>
                  <a:lnTo>
                    <a:pt x="10939" y="1332"/>
                  </a:lnTo>
                  <a:lnTo>
                    <a:pt x="10944" y="1332"/>
                  </a:lnTo>
                  <a:lnTo>
                    <a:pt x="10950" y="1332"/>
                  </a:lnTo>
                  <a:lnTo>
                    <a:pt x="10955" y="1332"/>
                  </a:lnTo>
                  <a:lnTo>
                    <a:pt x="10960" y="1332"/>
                  </a:lnTo>
                  <a:lnTo>
                    <a:pt x="10965" y="1333"/>
                  </a:lnTo>
                  <a:lnTo>
                    <a:pt x="10970" y="1333"/>
                  </a:lnTo>
                  <a:lnTo>
                    <a:pt x="10975" y="1332"/>
                  </a:lnTo>
                  <a:lnTo>
                    <a:pt x="10980" y="1332"/>
                  </a:lnTo>
                  <a:lnTo>
                    <a:pt x="10985" y="1332"/>
                  </a:lnTo>
                  <a:lnTo>
                    <a:pt x="10990" y="1332"/>
                  </a:lnTo>
                  <a:lnTo>
                    <a:pt x="10995" y="1332"/>
                  </a:lnTo>
                  <a:lnTo>
                    <a:pt x="11000" y="1332"/>
                  </a:lnTo>
                  <a:lnTo>
                    <a:pt x="11005" y="1332"/>
                  </a:lnTo>
                  <a:lnTo>
                    <a:pt x="11010" y="1332"/>
                  </a:lnTo>
                  <a:lnTo>
                    <a:pt x="11015" y="1333"/>
                  </a:lnTo>
                  <a:lnTo>
                    <a:pt x="11021" y="1333"/>
                  </a:lnTo>
                  <a:lnTo>
                    <a:pt x="11026" y="1333"/>
                  </a:lnTo>
                  <a:lnTo>
                    <a:pt x="11031" y="1332"/>
                  </a:lnTo>
                  <a:lnTo>
                    <a:pt x="11036" y="1333"/>
                  </a:lnTo>
                  <a:lnTo>
                    <a:pt x="11041" y="1333"/>
                  </a:lnTo>
                  <a:lnTo>
                    <a:pt x="11046" y="1333"/>
                  </a:lnTo>
                  <a:lnTo>
                    <a:pt x="11051" y="1333"/>
                  </a:lnTo>
                  <a:lnTo>
                    <a:pt x="11056" y="1333"/>
                  </a:lnTo>
                  <a:lnTo>
                    <a:pt x="11061" y="1333"/>
                  </a:lnTo>
                  <a:lnTo>
                    <a:pt x="11066" y="1333"/>
                  </a:lnTo>
                  <a:lnTo>
                    <a:pt x="11071" y="1332"/>
                  </a:lnTo>
                  <a:lnTo>
                    <a:pt x="11076" y="1332"/>
                  </a:lnTo>
                  <a:lnTo>
                    <a:pt x="11081" y="1332"/>
                  </a:lnTo>
                  <a:lnTo>
                    <a:pt x="11086" y="1332"/>
                  </a:lnTo>
                  <a:lnTo>
                    <a:pt x="11092" y="1332"/>
                  </a:lnTo>
                  <a:lnTo>
                    <a:pt x="11097" y="1332"/>
                  </a:lnTo>
                  <a:lnTo>
                    <a:pt x="11102" y="1332"/>
                  </a:lnTo>
                  <a:lnTo>
                    <a:pt x="11107" y="1332"/>
                  </a:lnTo>
                  <a:lnTo>
                    <a:pt x="11112" y="1332"/>
                  </a:lnTo>
                  <a:lnTo>
                    <a:pt x="11117" y="1333"/>
                  </a:lnTo>
                  <a:lnTo>
                    <a:pt x="11122" y="1332"/>
                  </a:lnTo>
                  <a:lnTo>
                    <a:pt x="11127" y="1332"/>
                  </a:lnTo>
                  <a:lnTo>
                    <a:pt x="11132" y="1332"/>
                  </a:lnTo>
                  <a:lnTo>
                    <a:pt x="11137" y="1333"/>
                  </a:lnTo>
                  <a:lnTo>
                    <a:pt x="11142" y="1333"/>
                  </a:lnTo>
                  <a:lnTo>
                    <a:pt x="11147" y="1332"/>
                  </a:lnTo>
                  <a:lnTo>
                    <a:pt x="11152" y="1332"/>
                  </a:lnTo>
                  <a:lnTo>
                    <a:pt x="11157" y="1333"/>
                  </a:lnTo>
                  <a:lnTo>
                    <a:pt x="11162" y="1332"/>
                  </a:lnTo>
                  <a:lnTo>
                    <a:pt x="11168" y="1332"/>
                  </a:lnTo>
                  <a:lnTo>
                    <a:pt x="11173" y="1332"/>
                  </a:lnTo>
                  <a:lnTo>
                    <a:pt x="11178" y="1332"/>
                  </a:lnTo>
                  <a:lnTo>
                    <a:pt x="11183" y="1332"/>
                  </a:lnTo>
                  <a:lnTo>
                    <a:pt x="11188" y="1332"/>
                  </a:lnTo>
                  <a:lnTo>
                    <a:pt x="11193" y="1332"/>
                  </a:lnTo>
                  <a:lnTo>
                    <a:pt x="11198" y="1333"/>
                  </a:lnTo>
                  <a:lnTo>
                    <a:pt x="11203" y="1333"/>
                  </a:lnTo>
                  <a:lnTo>
                    <a:pt x="11208" y="1333"/>
                  </a:lnTo>
                  <a:lnTo>
                    <a:pt x="11213" y="1333"/>
                  </a:lnTo>
                  <a:lnTo>
                    <a:pt x="11218" y="1333"/>
                  </a:lnTo>
                  <a:lnTo>
                    <a:pt x="11223" y="1333"/>
                  </a:lnTo>
                  <a:lnTo>
                    <a:pt x="11228" y="1333"/>
                  </a:lnTo>
                  <a:lnTo>
                    <a:pt x="11233" y="1333"/>
                  </a:lnTo>
                  <a:lnTo>
                    <a:pt x="11239" y="1333"/>
                  </a:lnTo>
                  <a:lnTo>
                    <a:pt x="11244" y="1333"/>
                  </a:lnTo>
                  <a:lnTo>
                    <a:pt x="11249" y="1333"/>
                  </a:lnTo>
                  <a:lnTo>
                    <a:pt x="11254" y="1334"/>
                  </a:lnTo>
                  <a:lnTo>
                    <a:pt x="11259" y="1333"/>
                  </a:lnTo>
                  <a:lnTo>
                    <a:pt x="11264" y="1333"/>
                  </a:lnTo>
                  <a:lnTo>
                    <a:pt x="11269" y="1333"/>
                  </a:lnTo>
                  <a:lnTo>
                    <a:pt x="11274" y="1333"/>
                  </a:lnTo>
                  <a:lnTo>
                    <a:pt x="11279" y="1333"/>
                  </a:lnTo>
                  <a:lnTo>
                    <a:pt x="11284" y="1333"/>
                  </a:lnTo>
                  <a:lnTo>
                    <a:pt x="11289" y="1333"/>
                  </a:lnTo>
                  <a:lnTo>
                    <a:pt x="11294" y="1332"/>
                  </a:lnTo>
                  <a:lnTo>
                    <a:pt x="11299" y="1332"/>
                  </a:lnTo>
                  <a:lnTo>
                    <a:pt x="11304" y="1332"/>
                  </a:lnTo>
                  <a:lnTo>
                    <a:pt x="11309" y="1333"/>
                  </a:lnTo>
                  <a:lnTo>
                    <a:pt x="11315" y="1333"/>
                  </a:lnTo>
                  <a:lnTo>
                    <a:pt x="11320" y="1332"/>
                  </a:lnTo>
                  <a:lnTo>
                    <a:pt x="11325" y="1332"/>
                  </a:lnTo>
                  <a:lnTo>
                    <a:pt x="11330" y="1332"/>
                  </a:lnTo>
                  <a:lnTo>
                    <a:pt x="11335" y="1332"/>
                  </a:lnTo>
                  <a:lnTo>
                    <a:pt x="11340" y="1332"/>
                  </a:lnTo>
                  <a:lnTo>
                    <a:pt x="11345" y="1333"/>
                  </a:lnTo>
                  <a:lnTo>
                    <a:pt x="11350" y="1333"/>
                  </a:lnTo>
                  <a:lnTo>
                    <a:pt x="11355" y="1333"/>
                  </a:lnTo>
                  <a:lnTo>
                    <a:pt x="11360" y="1333"/>
                  </a:lnTo>
                  <a:lnTo>
                    <a:pt x="11365" y="1332"/>
                  </a:lnTo>
                  <a:lnTo>
                    <a:pt x="11370" y="1332"/>
                  </a:lnTo>
                  <a:lnTo>
                    <a:pt x="11375" y="1332"/>
                  </a:lnTo>
                  <a:lnTo>
                    <a:pt x="11380" y="1332"/>
                  </a:lnTo>
                  <a:lnTo>
                    <a:pt x="11386" y="1332"/>
                  </a:lnTo>
                  <a:lnTo>
                    <a:pt x="11391" y="1332"/>
                  </a:lnTo>
                  <a:lnTo>
                    <a:pt x="11396" y="1332"/>
                  </a:lnTo>
                  <a:lnTo>
                    <a:pt x="11401" y="1332"/>
                  </a:lnTo>
                  <a:lnTo>
                    <a:pt x="11406" y="1332"/>
                  </a:lnTo>
                  <a:lnTo>
                    <a:pt x="11411" y="1332"/>
                  </a:lnTo>
                  <a:lnTo>
                    <a:pt x="11416" y="1333"/>
                  </a:lnTo>
                  <a:lnTo>
                    <a:pt x="11421" y="1333"/>
                  </a:lnTo>
                  <a:lnTo>
                    <a:pt x="11426" y="1333"/>
                  </a:lnTo>
                  <a:lnTo>
                    <a:pt x="11431" y="1333"/>
                  </a:lnTo>
                  <a:lnTo>
                    <a:pt x="11436" y="1333"/>
                  </a:lnTo>
                  <a:lnTo>
                    <a:pt x="11441" y="1333"/>
                  </a:lnTo>
                  <a:lnTo>
                    <a:pt x="11446" y="1333"/>
                  </a:lnTo>
                  <a:lnTo>
                    <a:pt x="11451" y="1333"/>
                  </a:lnTo>
                  <a:lnTo>
                    <a:pt x="11457" y="1333"/>
                  </a:lnTo>
                  <a:lnTo>
                    <a:pt x="11462" y="1333"/>
                  </a:lnTo>
                  <a:lnTo>
                    <a:pt x="11467" y="1333"/>
                  </a:lnTo>
                  <a:lnTo>
                    <a:pt x="11472" y="1333"/>
                  </a:lnTo>
                  <a:lnTo>
                    <a:pt x="11477" y="1333"/>
                  </a:lnTo>
                  <a:lnTo>
                    <a:pt x="11482" y="1333"/>
                  </a:lnTo>
                  <a:lnTo>
                    <a:pt x="11487" y="1334"/>
                  </a:lnTo>
                  <a:lnTo>
                    <a:pt x="11492" y="1334"/>
                  </a:lnTo>
                  <a:lnTo>
                    <a:pt x="11497" y="1334"/>
                  </a:lnTo>
                  <a:lnTo>
                    <a:pt x="11502" y="1334"/>
                  </a:lnTo>
                  <a:lnTo>
                    <a:pt x="11507" y="1334"/>
                  </a:lnTo>
                  <a:lnTo>
                    <a:pt x="11512" y="1333"/>
                  </a:lnTo>
                  <a:lnTo>
                    <a:pt x="11517" y="1333"/>
                  </a:lnTo>
                  <a:lnTo>
                    <a:pt x="11522" y="1333"/>
                  </a:lnTo>
                  <a:lnTo>
                    <a:pt x="11527" y="1333"/>
                  </a:lnTo>
                  <a:lnTo>
                    <a:pt x="11533" y="1332"/>
                  </a:lnTo>
                  <a:lnTo>
                    <a:pt x="11538" y="1332"/>
                  </a:lnTo>
                  <a:lnTo>
                    <a:pt x="11543" y="1333"/>
                  </a:lnTo>
                  <a:lnTo>
                    <a:pt x="11548" y="1333"/>
                  </a:lnTo>
                  <a:lnTo>
                    <a:pt x="11553" y="1333"/>
                  </a:lnTo>
                  <a:lnTo>
                    <a:pt x="11558" y="1333"/>
                  </a:lnTo>
                  <a:lnTo>
                    <a:pt x="11563" y="1333"/>
                  </a:lnTo>
                  <a:lnTo>
                    <a:pt x="11568" y="1332"/>
                  </a:lnTo>
                  <a:lnTo>
                    <a:pt x="11573" y="1333"/>
                  </a:lnTo>
                  <a:lnTo>
                    <a:pt x="11578" y="1333"/>
                  </a:lnTo>
                  <a:lnTo>
                    <a:pt x="11583" y="1333"/>
                  </a:lnTo>
                  <a:lnTo>
                    <a:pt x="11588" y="1333"/>
                  </a:lnTo>
                  <a:lnTo>
                    <a:pt x="11593" y="1333"/>
                  </a:lnTo>
                  <a:lnTo>
                    <a:pt x="11598" y="1333"/>
                  </a:lnTo>
                  <a:lnTo>
                    <a:pt x="11604" y="1333"/>
                  </a:lnTo>
                  <a:lnTo>
                    <a:pt x="11609" y="1333"/>
                  </a:lnTo>
                  <a:lnTo>
                    <a:pt x="11614" y="1333"/>
                  </a:lnTo>
                  <a:lnTo>
                    <a:pt x="11619" y="1332"/>
                  </a:lnTo>
                  <a:lnTo>
                    <a:pt x="11624" y="1332"/>
                  </a:lnTo>
                  <a:lnTo>
                    <a:pt x="11629" y="1333"/>
                  </a:lnTo>
                  <a:lnTo>
                    <a:pt x="11634" y="1333"/>
                  </a:lnTo>
                  <a:lnTo>
                    <a:pt x="11639" y="1333"/>
                  </a:lnTo>
                  <a:lnTo>
                    <a:pt x="11644" y="1333"/>
                  </a:lnTo>
                  <a:lnTo>
                    <a:pt x="11649" y="1334"/>
                  </a:lnTo>
                  <a:lnTo>
                    <a:pt x="11654" y="1333"/>
                  </a:lnTo>
                  <a:lnTo>
                    <a:pt x="11659" y="1333"/>
                  </a:lnTo>
                  <a:lnTo>
                    <a:pt x="11664" y="1333"/>
                  </a:lnTo>
                  <a:lnTo>
                    <a:pt x="11669" y="1333"/>
                  </a:lnTo>
                  <a:lnTo>
                    <a:pt x="11674" y="1333"/>
                  </a:lnTo>
                  <a:lnTo>
                    <a:pt x="11680" y="1333"/>
                  </a:lnTo>
                  <a:lnTo>
                    <a:pt x="11685" y="1333"/>
                  </a:lnTo>
                  <a:lnTo>
                    <a:pt x="11690" y="1334"/>
                  </a:lnTo>
                  <a:lnTo>
                    <a:pt x="11695" y="1334"/>
                  </a:lnTo>
                  <a:lnTo>
                    <a:pt x="11700" y="1334"/>
                  </a:lnTo>
                  <a:lnTo>
                    <a:pt x="11705" y="1334"/>
                  </a:lnTo>
                  <a:lnTo>
                    <a:pt x="11710" y="1334"/>
                  </a:lnTo>
                  <a:lnTo>
                    <a:pt x="11715" y="1333"/>
                  </a:lnTo>
                  <a:lnTo>
                    <a:pt x="11720" y="1334"/>
                  </a:lnTo>
                  <a:lnTo>
                    <a:pt x="11725" y="1334"/>
                  </a:lnTo>
                  <a:lnTo>
                    <a:pt x="11730" y="1334"/>
                  </a:lnTo>
                  <a:lnTo>
                    <a:pt x="11735" y="1333"/>
                  </a:lnTo>
                  <a:lnTo>
                    <a:pt x="11740" y="1333"/>
                  </a:lnTo>
                  <a:lnTo>
                    <a:pt x="11745" y="1334"/>
                  </a:lnTo>
                  <a:lnTo>
                    <a:pt x="11751" y="1334"/>
                  </a:lnTo>
                  <a:lnTo>
                    <a:pt x="11756" y="1334"/>
                  </a:lnTo>
                  <a:lnTo>
                    <a:pt x="11761" y="1334"/>
                  </a:lnTo>
                  <a:lnTo>
                    <a:pt x="11766" y="1334"/>
                  </a:lnTo>
                  <a:lnTo>
                    <a:pt x="11771" y="1334"/>
                  </a:lnTo>
                  <a:lnTo>
                    <a:pt x="11776" y="1333"/>
                  </a:lnTo>
                  <a:lnTo>
                    <a:pt x="11781" y="1334"/>
                  </a:lnTo>
                  <a:lnTo>
                    <a:pt x="11786" y="1334"/>
                  </a:lnTo>
                  <a:lnTo>
                    <a:pt x="11791" y="1333"/>
                  </a:lnTo>
                  <a:lnTo>
                    <a:pt x="11796" y="1333"/>
                  </a:lnTo>
                  <a:lnTo>
                    <a:pt x="11801" y="1334"/>
                  </a:lnTo>
                  <a:lnTo>
                    <a:pt x="11806" y="1333"/>
                  </a:lnTo>
                  <a:lnTo>
                    <a:pt x="11811" y="1333"/>
                  </a:lnTo>
                  <a:lnTo>
                    <a:pt x="11816" y="1333"/>
                  </a:lnTo>
                  <a:lnTo>
                    <a:pt x="11822" y="1333"/>
                  </a:lnTo>
                  <a:lnTo>
                    <a:pt x="11827" y="1333"/>
                  </a:lnTo>
                  <a:lnTo>
                    <a:pt x="11832" y="1333"/>
                  </a:lnTo>
                  <a:lnTo>
                    <a:pt x="11837" y="1333"/>
                  </a:lnTo>
                  <a:lnTo>
                    <a:pt x="11842" y="1334"/>
                  </a:lnTo>
                  <a:lnTo>
                    <a:pt x="11847" y="1334"/>
                  </a:lnTo>
                  <a:lnTo>
                    <a:pt x="11852" y="1334"/>
                  </a:lnTo>
                  <a:lnTo>
                    <a:pt x="11857" y="1334"/>
                  </a:lnTo>
                  <a:lnTo>
                    <a:pt x="11862" y="1334"/>
                  </a:lnTo>
                  <a:lnTo>
                    <a:pt x="11867" y="1334"/>
                  </a:lnTo>
                  <a:lnTo>
                    <a:pt x="11872" y="1333"/>
                  </a:lnTo>
                  <a:lnTo>
                    <a:pt x="11877" y="1334"/>
                  </a:lnTo>
                  <a:lnTo>
                    <a:pt x="11882" y="1334"/>
                  </a:lnTo>
                  <a:lnTo>
                    <a:pt x="11887" y="1334"/>
                  </a:lnTo>
                  <a:lnTo>
                    <a:pt x="11892" y="1334"/>
                  </a:lnTo>
                  <a:lnTo>
                    <a:pt x="11898" y="1334"/>
                  </a:lnTo>
                  <a:lnTo>
                    <a:pt x="11903" y="1334"/>
                  </a:lnTo>
                  <a:lnTo>
                    <a:pt x="11908" y="1334"/>
                  </a:lnTo>
                  <a:lnTo>
                    <a:pt x="11913" y="1334"/>
                  </a:lnTo>
                  <a:lnTo>
                    <a:pt x="11918" y="1334"/>
                  </a:lnTo>
                  <a:lnTo>
                    <a:pt x="11923" y="1334"/>
                  </a:lnTo>
                  <a:lnTo>
                    <a:pt x="11928" y="1334"/>
                  </a:lnTo>
                  <a:lnTo>
                    <a:pt x="11933" y="1334"/>
                  </a:lnTo>
                  <a:lnTo>
                    <a:pt x="11938" y="1334"/>
                  </a:lnTo>
                  <a:lnTo>
                    <a:pt x="11943" y="1334"/>
                  </a:lnTo>
                  <a:lnTo>
                    <a:pt x="11948" y="1334"/>
                  </a:lnTo>
                  <a:lnTo>
                    <a:pt x="11953" y="1334"/>
                  </a:lnTo>
                  <a:lnTo>
                    <a:pt x="11958" y="1334"/>
                  </a:lnTo>
                  <a:lnTo>
                    <a:pt x="11963" y="1334"/>
                  </a:lnTo>
                  <a:lnTo>
                    <a:pt x="11969" y="1334"/>
                  </a:lnTo>
                  <a:lnTo>
                    <a:pt x="11974" y="1334"/>
                  </a:lnTo>
                  <a:lnTo>
                    <a:pt x="11979" y="1334"/>
                  </a:lnTo>
                  <a:lnTo>
                    <a:pt x="11984" y="1333"/>
                  </a:lnTo>
                  <a:lnTo>
                    <a:pt x="11989" y="1333"/>
                  </a:lnTo>
                  <a:lnTo>
                    <a:pt x="11994" y="1334"/>
                  </a:lnTo>
                  <a:lnTo>
                    <a:pt x="11999" y="1334"/>
                  </a:lnTo>
                  <a:lnTo>
                    <a:pt x="12004" y="1334"/>
                  </a:lnTo>
                  <a:lnTo>
                    <a:pt x="12009" y="1333"/>
                  </a:lnTo>
                  <a:lnTo>
                    <a:pt x="12014" y="1333"/>
                  </a:lnTo>
                  <a:lnTo>
                    <a:pt x="12019" y="1333"/>
                  </a:lnTo>
                  <a:lnTo>
                    <a:pt x="12024" y="1333"/>
                  </a:lnTo>
                  <a:lnTo>
                    <a:pt x="12029" y="1333"/>
                  </a:lnTo>
                  <a:lnTo>
                    <a:pt x="12034" y="1333"/>
                  </a:lnTo>
                  <a:lnTo>
                    <a:pt x="12039" y="1333"/>
                  </a:lnTo>
                  <a:lnTo>
                    <a:pt x="12045" y="1333"/>
                  </a:lnTo>
                  <a:lnTo>
                    <a:pt x="12050" y="1332"/>
                  </a:lnTo>
                  <a:lnTo>
                    <a:pt x="12055" y="1332"/>
                  </a:lnTo>
                  <a:lnTo>
                    <a:pt x="12060" y="1332"/>
                  </a:lnTo>
                  <a:lnTo>
                    <a:pt x="12065" y="1332"/>
                  </a:lnTo>
                  <a:lnTo>
                    <a:pt x="12070" y="1332"/>
                  </a:lnTo>
                  <a:lnTo>
                    <a:pt x="12075" y="1332"/>
                  </a:lnTo>
                  <a:lnTo>
                    <a:pt x="12080" y="1332"/>
                  </a:lnTo>
                  <a:lnTo>
                    <a:pt x="12085" y="1332"/>
                  </a:lnTo>
                  <a:lnTo>
                    <a:pt x="12090" y="1332"/>
                  </a:lnTo>
                  <a:lnTo>
                    <a:pt x="12095" y="1331"/>
                  </a:lnTo>
                  <a:lnTo>
                    <a:pt x="12100" y="1331"/>
                  </a:lnTo>
                  <a:lnTo>
                    <a:pt x="12105" y="1331"/>
                  </a:lnTo>
                  <a:lnTo>
                    <a:pt x="12110" y="1331"/>
                  </a:lnTo>
                  <a:lnTo>
                    <a:pt x="12116" y="1330"/>
                  </a:lnTo>
                  <a:lnTo>
                    <a:pt x="12121" y="1330"/>
                  </a:lnTo>
                  <a:lnTo>
                    <a:pt x="12126" y="1329"/>
                  </a:lnTo>
                  <a:lnTo>
                    <a:pt x="12131" y="1329"/>
                  </a:lnTo>
                  <a:lnTo>
                    <a:pt x="12136" y="1329"/>
                  </a:lnTo>
                  <a:lnTo>
                    <a:pt x="12141" y="1329"/>
                  </a:lnTo>
                  <a:lnTo>
                    <a:pt x="12146" y="1328"/>
                  </a:lnTo>
                  <a:lnTo>
                    <a:pt x="12151" y="1327"/>
                  </a:lnTo>
                  <a:lnTo>
                    <a:pt x="12156" y="1326"/>
                  </a:lnTo>
                  <a:lnTo>
                    <a:pt x="12161" y="1326"/>
                  </a:lnTo>
                  <a:lnTo>
                    <a:pt x="12166" y="1325"/>
                  </a:lnTo>
                  <a:lnTo>
                    <a:pt x="12171" y="1325"/>
                  </a:lnTo>
                  <a:lnTo>
                    <a:pt x="12176" y="1324"/>
                  </a:lnTo>
                  <a:lnTo>
                    <a:pt x="12181" y="1323"/>
                  </a:lnTo>
                  <a:lnTo>
                    <a:pt x="12187" y="1322"/>
                  </a:lnTo>
                  <a:lnTo>
                    <a:pt x="12192" y="1321"/>
                  </a:lnTo>
                  <a:lnTo>
                    <a:pt x="12197" y="1319"/>
                  </a:lnTo>
                  <a:lnTo>
                    <a:pt x="12202" y="1317"/>
                  </a:lnTo>
                  <a:lnTo>
                    <a:pt x="12207" y="1316"/>
                  </a:lnTo>
                  <a:lnTo>
                    <a:pt x="12212" y="1314"/>
                  </a:lnTo>
                  <a:lnTo>
                    <a:pt x="12217" y="1312"/>
                  </a:lnTo>
                  <a:lnTo>
                    <a:pt x="12222" y="1310"/>
                  </a:lnTo>
                  <a:lnTo>
                    <a:pt x="12227" y="1308"/>
                  </a:lnTo>
                  <a:lnTo>
                    <a:pt x="12232" y="1306"/>
                  </a:lnTo>
                  <a:lnTo>
                    <a:pt x="12237" y="1303"/>
                  </a:lnTo>
                  <a:lnTo>
                    <a:pt x="12242" y="1300"/>
                  </a:lnTo>
                  <a:lnTo>
                    <a:pt x="12247" y="1297"/>
                  </a:lnTo>
                  <a:lnTo>
                    <a:pt x="12252" y="1294"/>
                  </a:lnTo>
                  <a:lnTo>
                    <a:pt x="12257" y="1291"/>
                  </a:lnTo>
                  <a:lnTo>
                    <a:pt x="12263" y="1287"/>
                  </a:lnTo>
                  <a:lnTo>
                    <a:pt x="12268" y="1283"/>
                  </a:lnTo>
                  <a:lnTo>
                    <a:pt x="12273" y="1279"/>
                  </a:lnTo>
                  <a:lnTo>
                    <a:pt x="12278" y="1274"/>
                  </a:lnTo>
                  <a:lnTo>
                    <a:pt x="12283" y="1270"/>
                  </a:lnTo>
                  <a:lnTo>
                    <a:pt x="12288" y="1265"/>
                  </a:lnTo>
                  <a:lnTo>
                    <a:pt x="12293" y="1260"/>
                  </a:lnTo>
                  <a:lnTo>
                    <a:pt x="12298" y="1254"/>
                  </a:lnTo>
                  <a:lnTo>
                    <a:pt x="12303" y="1249"/>
                  </a:lnTo>
                  <a:lnTo>
                    <a:pt x="12308" y="1242"/>
                  </a:lnTo>
                  <a:lnTo>
                    <a:pt x="12313" y="1236"/>
                  </a:lnTo>
                  <a:lnTo>
                    <a:pt x="12318" y="1229"/>
                  </a:lnTo>
                  <a:lnTo>
                    <a:pt x="12323" y="1221"/>
                  </a:lnTo>
                  <a:lnTo>
                    <a:pt x="12328" y="1214"/>
                  </a:lnTo>
                  <a:lnTo>
                    <a:pt x="12334" y="1206"/>
                  </a:lnTo>
                  <a:lnTo>
                    <a:pt x="12339" y="1198"/>
                  </a:lnTo>
                  <a:lnTo>
                    <a:pt x="12344" y="1189"/>
                  </a:lnTo>
                  <a:lnTo>
                    <a:pt x="12349" y="1180"/>
                  </a:lnTo>
                  <a:lnTo>
                    <a:pt x="12354" y="1171"/>
                  </a:lnTo>
                  <a:lnTo>
                    <a:pt x="12359" y="1161"/>
                  </a:lnTo>
                  <a:lnTo>
                    <a:pt x="12364" y="1150"/>
                  </a:lnTo>
                  <a:lnTo>
                    <a:pt x="12369" y="1139"/>
                  </a:lnTo>
                  <a:lnTo>
                    <a:pt x="12374" y="1127"/>
                  </a:lnTo>
                  <a:lnTo>
                    <a:pt x="12379" y="1116"/>
                  </a:lnTo>
                  <a:lnTo>
                    <a:pt x="12384" y="1103"/>
                  </a:lnTo>
                  <a:lnTo>
                    <a:pt x="12389" y="1090"/>
                  </a:lnTo>
                  <a:lnTo>
                    <a:pt x="12394" y="1077"/>
                  </a:lnTo>
                  <a:lnTo>
                    <a:pt x="12399" y="1064"/>
                  </a:lnTo>
                  <a:lnTo>
                    <a:pt x="12404" y="1051"/>
                  </a:lnTo>
                  <a:lnTo>
                    <a:pt x="12410" y="1036"/>
                  </a:lnTo>
                  <a:lnTo>
                    <a:pt x="12415" y="1022"/>
                  </a:lnTo>
                  <a:lnTo>
                    <a:pt x="12420" y="1007"/>
                  </a:lnTo>
                  <a:lnTo>
                    <a:pt x="12425" y="992"/>
                  </a:lnTo>
                  <a:lnTo>
                    <a:pt x="12430" y="976"/>
                  </a:lnTo>
                  <a:lnTo>
                    <a:pt x="12435" y="960"/>
                  </a:lnTo>
                  <a:lnTo>
                    <a:pt x="12440" y="943"/>
                  </a:lnTo>
                  <a:lnTo>
                    <a:pt x="12445" y="927"/>
                  </a:lnTo>
                  <a:lnTo>
                    <a:pt x="12450" y="909"/>
                  </a:lnTo>
                  <a:lnTo>
                    <a:pt x="12455" y="892"/>
                  </a:lnTo>
                  <a:lnTo>
                    <a:pt x="12460" y="874"/>
                  </a:lnTo>
                  <a:lnTo>
                    <a:pt x="12465" y="856"/>
                  </a:lnTo>
                  <a:lnTo>
                    <a:pt x="12470" y="837"/>
                  </a:lnTo>
                  <a:lnTo>
                    <a:pt x="12475" y="819"/>
                  </a:lnTo>
                  <a:lnTo>
                    <a:pt x="12481" y="800"/>
                  </a:lnTo>
                  <a:lnTo>
                    <a:pt x="12486" y="781"/>
                  </a:lnTo>
                  <a:lnTo>
                    <a:pt x="12491" y="761"/>
                  </a:lnTo>
                  <a:lnTo>
                    <a:pt x="12496" y="742"/>
                  </a:lnTo>
                  <a:lnTo>
                    <a:pt x="12501" y="723"/>
                  </a:lnTo>
                  <a:lnTo>
                    <a:pt x="12506" y="703"/>
                  </a:lnTo>
                  <a:lnTo>
                    <a:pt x="12511" y="683"/>
                  </a:lnTo>
                  <a:lnTo>
                    <a:pt x="12516" y="664"/>
                  </a:lnTo>
                  <a:lnTo>
                    <a:pt x="12521" y="643"/>
                  </a:lnTo>
                  <a:lnTo>
                    <a:pt x="12526" y="623"/>
                  </a:lnTo>
                  <a:lnTo>
                    <a:pt x="12531" y="603"/>
                  </a:lnTo>
                  <a:lnTo>
                    <a:pt x="12536" y="583"/>
                  </a:lnTo>
                  <a:lnTo>
                    <a:pt x="12541" y="562"/>
                  </a:lnTo>
                  <a:lnTo>
                    <a:pt x="12546" y="542"/>
                  </a:lnTo>
                  <a:lnTo>
                    <a:pt x="12552" y="522"/>
                  </a:lnTo>
                  <a:lnTo>
                    <a:pt x="12557" y="502"/>
                  </a:lnTo>
                  <a:lnTo>
                    <a:pt x="12562" y="482"/>
                  </a:lnTo>
                  <a:lnTo>
                    <a:pt x="12567" y="462"/>
                  </a:lnTo>
                  <a:lnTo>
                    <a:pt x="12572" y="443"/>
                  </a:lnTo>
                  <a:lnTo>
                    <a:pt x="12577" y="423"/>
                  </a:lnTo>
                  <a:lnTo>
                    <a:pt x="12582" y="404"/>
                  </a:lnTo>
                  <a:lnTo>
                    <a:pt x="12587" y="384"/>
                  </a:lnTo>
                  <a:lnTo>
                    <a:pt x="12592" y="366"/>
                  </a:lnTo>
                  <a:lnTo>
                    <a:pt x="12597" y="347"/>
                  </a:lnTo>
                  <a:lnTo>
                    <a:pt x="12602" y="328"/>
                  </a:lnTo>
                  <a:lnTo>
                    <a:pt x="12607" y="311"/>
                  </a:lnTo>
                  <a:lnTo>
                    <a:pt x="12612" y="293"/>
                  </a:lnTo>
                  <a:lnTo>
                    <a:pt x="12617" y="276"/>
                  </a:lnTo>
                  <a:lnTo>
                    <a:pt x="12622" y="258"/>
                  </a:lnTo>
                  <a:lnTo>
                    <a:pt x="12628" y="242"/>
                  </a:lnTo>
                  <a:lnTo>
                    <a:pt x="12633" y="226"/>
                  </a:lnTo>
                  <a:lnTo>
                    <a:pt x="12638" y="210"/>
                  </a:lnTo>
                  <a:lnTo>
                    <a:pt x="12643" y="195"/>
                  </a:lnTo>
                  <a:lnTo>
                    <a:pt x="12648" y="179"/>
                  </a:lnTo>
                  <a:lnTo>
                    <a:pt x="12653" y="165"/>
                  </a:lnTo>
                  <a:lnTo>
                    <a:pt x="12658" y="151"/>
                  </a:lnTo>
                  <a:lnTo>
                    <a:pt x="12663" y="138"/>
                  </a:lnTo>
                  <a:lnTo>
                    <a:pt x="12668" y="125"/>
                  </a:lnTo>
                  <a:lnTo>
                    <a:pt x="12673" y="113"/>
                  </a:lnTo>
                  <a:lnTo>
                    <a:pt x="12678" y="102"/>
                  </a:lnTo>
                  <a:lnTo>
                    <a:pt x="12683" y="90"/>
                  </a:lnTo>
                  <a:lnTo>
                    <a:pt x="12688" y="79"/>
                  </a:lnTo>
                  <a:lnTo>
                    <a:pt x="12693" y="70"/>
                  </a:lnTo>
                  <a:lnTo>
                    <a:pt x="12699" y="61"/>
                  </a:lnTo>
                  <a:lnTo>
                    <a:pt x="12704" y="52"/>
                  </a:lnTo>
                  <a:lnTo>
                    <a:pt x="12709" y="44"/>
                  </a:lnTo>
                  <a:lnTo>
                    <a:pt x="12714" y="37"/>
                  </a:lnTo>
                  <a:lnTo>
                    <a:pt x="12719" y="30"/>
                  </a:lnTo>
                  <a:lnTo>
                    <a:pt x="12724" y="24"/>
                  </a:lnTo>
                  <a:lnTo>
                    <a:pt x="12729" y="19"/>
                  </a:lnTo>
                  <a:lnTo>
                    <a:pt x="12734" y="15"/>
                  </a:lnTo>
                  <a:lnTo>
                    <a:pt x="12739" y="11"/>
                  </a:lnTo>
                  <a:lnTo>
                    <a:pt x="12744" y="8"/>
                  </a:lnTo>
                  <a:lnTo>
                    <a:pt x="12749" y="5"/>
                  </a:lnTo>
                  <a:lnTo>
                    <a:pt x="12754" y="3"/>
                  </a:lnTo>
                  <a:lnTo>
                    <a:pt x="12759" y="2"/>
                  </a:lnTo>
                  <a:lnTo>
                    <a:pt x="12764" y="1"/>
                  </a:lnTo>
                  <a:lnTo>
                    <a:pt x="12770" y="0"/>
                  </a:lnTo>
                  <a:lnTo>
                    <a:pt x="12775" y="1"/>
                  </a:lnTo>
                  <a:lnTo>
                    <a:pt x="12780" y="2"/>
                  </a:lnTo>
                  <a:lnTo>
                    <a:pt x="12785" y="4"/>
                  </a:lnTo>
                  <a:lnTo>
                    <a:pt x="12790" y="6"/>
                  </a:lnTo>
                  <a:lnTo>
                    <a:pt x="12795" y="10"/>
                  </a:lnTo>
                  <a:lnTo>
                    <a:pt x="12800" y="14"/>
                  </a:lnTo>
                  <a:lnTo>
                    <a:pt x="12805" y="17"/>
                  </a:lnTo>
                  <a:lnTo>
                    <a:pt x="12810" y="22"/>
                  </a:lnTo>
                  <a:lnTo>
                    <a:pt x="12815" y="27"/>
                  </a:lnTo>
                  <a:lnTo>
                    <a:pt x="12820" y="33"/>
                  </a:lnTo>
                  <a:lnTo>
                    <a:pt x="12825" y="39"/>
                  </a:lnTo>
                  <a:lnTo>
                    <a:pt x="12830" y="46"/>
                  </a:lnTo>
                  <a:lnTo>
                    <a:pt x="12835" y="54"/>
                  </a:lnTo>
                  <a:lnTo>
                    <a:pt x="12840" y="61"/>
                  </a:lnTo>
                  <a:lnTo>
                    <a:pt x="12846" y="69"/>
                  </a:lnTo>
                  <a:lnTo>
                    <a:pt x="12851" y="77"/>
                  </a:lnTo>
                  <a:lnTo>
                    <a:pt x="12856" y="86"/>
                  </a:lnTo>
                  <a:lnTo>
                    <a:pt x="12861" y="96"/>
                  </a:lnTo>
                  <a:lnTo>
                    <a:pt x="12866" y="105"/>
                  </a:lnTo>
                  <a:lnTo>
                    <a:pt x="12871" y="115"/>
                  </a:lnTo>
                  <a:lnTo>
                    <a:pt x="12876" y="126"/>
                  </a:lnTo>
                  <a:lnTo>
                    <a:pt x="12881" y="137"/>
                  </a:lnTo>
                  <a:lnTo>
                    <a:pt x="12886" y="148"/>
                  </a:lnTo>
                  <a:lnTo>
                    <a:pt x="12891" y="159"/>
                  </a:lnTo>
                  <a:lnTo>
                    <a:pt x="12896" y="171"/>
                  </a:lnTo>
                  <a:lnTo>
                    <a:pt x="12901" y="183"/>
                  </a:lnTo>
                  <a:lnTo>
                    <a:pt x="12906" y="195"/>
                  </a:lnTo>
                  <a:lnTo>
                    <a:pt x="12911" y="208"/>
                  </a:lnTo>
                  <a:lnTo>
                    <a:pt x="12917" y="221"/>
                  </a:lnTo>
                  <a:lnTo>
                    <a:pt x="12922" y="233"/>
                  </a:lnTo>
                  <a:lnTo>
                    <a:pt x="12927" y="246"/>
                  </a:lnTo>
                  <a:lnTo>
                    <a:pt x="12932" y="258"/>
                  </a:lnTo>
                  <a:lnTo>
                    <a:pt x="12937" y="271"/>
                  </a:lnTo>
                  <a:lnTo>
                    <a:pt x="12942" y="285"/>
                  </a:lnTo>
                  <a:lnTo>
                    <a:pt x="12947" y="298"/>
                  </a:lnTo>
                  <a:lnTo>
                    <a:pt x="12952" y="312"/>
                  </a:lnTo>
                  <a:lnTo>
                    <a:pt x="12957" y="325"/>
                  </a:lnTo>
                  <a:lnTo>
                    <a:pt x="12962" y="338"/>
                  </a:lnTo>
                  <a:lnTo>
                    <a:pt x="12967" y="351"/>
                  </a:lnTo>
                  <a:lnTo>
                    <a:pt x="12972" y="365"/>
                  </a:lnTo>
                  <a:lnTo>
                    <a:pt x="12977" y="379"/>
                  </a:lnTo>
                  <a:lnTo>
                    <a:pt x="12982" y="393"/>
                  </a:lnTo>
                  <a:lnTo>
                    <a:pt x="12987" y="406"/>
                  </a:lnTo>
                  <a:lnTo>
                    <a:pt x="12993" y="420"/>
                  </a:lnTo>
                  <a:lnTo>
                    <a:pt x="12998" y="433"/>
                  </a:lnTo>
                  <a:lnTo>
                    <a:pt x="13003" y="447"/>
                  </a:lnTo>
                  <a:lnTo>
                    <a:pt x="13008" y="460"/>
                  </a:lnTo>
                  <a:lnTo>
                    <a:pt x="13013" y="473"/>
                  </a:lnTo>
                  <a:lnTo>
                    <a:pt x="13018" y="487"/>
                  </a:lnTo>
                  <a:lnTo>
                    <a:pt x="13023" y="501"/>
                  </a:lnTo>
                  <a:lnTo>
                    <a:pt x="13028" y="513"/>
                  </a:lnTo>
                  <a:lnTo>
                    <a:pt x="13033" y="527"/>
                  </a:lnTo>
                  <a:lnTo>
                    <a:pt x="13038" y="540"/>
                  </a:lnTo>
                  <a:lnTo>
                    <a:pt x="13043" y="553"/>
                  </a:lnTo>
                  <a:lnTo>
                    <a:pt x="13048" y="566"/>
                  </a:lnTo>
                  <a:lnTo>
                    <a:pt x="13053" y="578"/>
                  </a:lnTo>
                  <a:lnTo>
                    <a:pt x="13058" y="591"/>
                  </a:lnTo>
                  <a:lnTo>
                    <a:pt x="13064" y="604"/>
                  </a:lnTo>
                  <a:lnTo>
                    <a:pt x="13069" y="616"/>
                  </a:lnTo>
                  <a:lnTo>
                    <a:pt x="13074" y="628"/>
                  </a:lnTo>
                  <a:lnTo>
                    <a:pt x="13079" y="640"/>
                  </a:lnTo>
                  <a:lnTo>
                    <a:pt x="13084" y="652"/>
                  </a:lnTo>
                  <a:lnTo>
                    <a:pt x="13089" y="664"/>
                  </a:lnTo>
                  <a:lnTo>
                    <a:pt x="13094" y="675"/>
                  </a:lnTo>
                  <a:lnTo>
                    <a:pt x="13099" y="687"/>
                  </a:lnTo>
                  <a:lnTo>
                    <a:pt x="13104" y="698"/>
                  </a:lnTo>
                  <a:lnTo>
                    <a:pt x="13109" y="710"/>
                  </a:lnTo>
                  <a:lnTo>
                    <a:pt x="13114" y="721"/>
                  </a:lnTo>
                  <a:lnTo>
                    <a:pt x="13119" y="732"/>
                  </a:lnTo>
                  <a:lnTo>
                    <a:pt x="13124" y="743"/>
                  </a:lnTo>
                  <a:lnTo>
                    <a:pt x="13129" y="753"/>
                  </a:lnTo>
                  <a:lnTo>
                    <a:pt x="13135" y="763"/>
                  </a:lnTo>
                  <a:lnTo>
                    <a:pt x="13140" y="774"/>
                  </a:lnTo>
                  <a:lnTo>
                    <a:pt x="13145" y="784"/>
                  </a:lnTo>
                  <a:lnTo>
                    <a:pt x="13150" y="794"/>
                  </a:lnTo>
                  <a:lnTo>
                    <a:pt x="13155" y="804"/>
                  </a:lnTo>
                  <a:lnTo>
                    <a:pt x="13160" y="813"/>
                  </a:lnTo>
                  <a:lnTo>
                    <a:pt x="13165" y="822"/>
                  </a:lnTo>
                  <a:lnTo>
                    <a:pt x="13170" y="831"/>
                  </a:lnTo>
                  <a:lnTo>
                    <a:pt x="13175" y="841"/>
                  </a:lnTo>
                  <a:lnTo>
                    <a:pt x="13180" y="850"/>
                  </a:lnTo>
                  <a:lnTo>
                    <a:pt x="13185" y="858"/>
                  </a:lnTo>
                  <a:lnTo>
                    <a:pt x="13190" y="866"/>
                  </a:lnTo>
                  <a:lnTo>
                    <a:pt x="13195" y="875"/>
                  </a:lnTo>
                  <a:lnTo>
                    <a:pt x="13200" y="883"/>
                  </a:lnTo>
                  <a:lnTo>
                    <a:pt x="13205" y="892"/>
                  </a:lnTo>
                  <a:lnTo>
                    <a:pt x="13211" y="900"/>
                  </a:lnTo>
                  <a:lnTo>
                    <a:pt x="13216" y="908"/>
                  </a:lnTo>
                  <a:lnTo>
                    <a:pt x="13221" y="916"/>
                  </a:lnTo>
                  <a:lnTo>
                    <a:pt x="13226" y="923"/>
                  </a:lnTo>
                  <a:lnTo>
                    <a:pt x="13231" y="931"/>
                  </a:lnTo>
                  <a:lnTo>
                    <a:pt x="13236" y="937"/>
                  </a:lnTo>
                  <a:lnTo>
                    <a:pt x="13241" y="944"/>
                  </a:lnTo>
                  <a:lnTo>
                    <a:pt x="13246" y="951"/>
                  </a:lnTo>
                  <a:lnTo>
                    <a:pt x="13251" y="958"/>
                  </a:lnTo>
                  <a:lnTo>
                    <a:pt x="13256" y="965"/>
                  </a:lnTo>
                  <a:lnTo>
                    <a:pt x="13261" y="972"/>
                  </a:lnTo>
                  <a:lnTo>
                    <a:pt x="13266" y="979"/>
                  </a:lnTo>
                  <a:lnTo>
                    <a:pt x="13271" y="985"/>
                  </a:lnTo>
                  <a:lnTo>
                    <a:pt x="13276" y="991"/>
                  </a:lnTo>
                  <a:lnTo>
                    <a:pt x="13282" y="997"/>
                  </a:lnTo>
                  <a:lnTo>
                    <a:pt x="13287" y="1003"/>
                  </a:lnTo>
                  <a:lnTo>
                    <a:pt x="13292" y="1008"/>
                  </a:lnTo>
                  <a:lnTo>
                    <a:pt x="13297" y="1013"/>
                  </a:lnTo>
                  <a:lnTo>
                    <a:pt x="13302" y="1019"/>
                  </a:lnTo>
                  <a:lnTo>
                    <a:pt x="13307" y="1024"/>
                  </a:lnTo>
                  <a:lnTo>
                    <a:pt x="13312" y="1030"/>
                  </a:lnTo>
                  <a:lnTo>
                    <a:pt x="13317" y="1036"/>
                  </a:lnTo>
                  <a:lnTo>
                    <a:pt x="13322" y="1040"/>
                  </a:lnTo>
                  <a:lnTo>
                    <a:pt x="13327" y="1045"/>
                  </a:lnTo>
                  <a:lnTo>
                    <a:pt x="13332" y="1050"/>
                  </a:lnTo>
                  <a:lnTo>
                    <a:pt x="13337" y="1055"/>
                  </a:lnTo>
                  <a:lnTo>
                    <a:pt x="13342" y="1060"/>
                  </a:lnTo>
                  <a:lnTo>
                    <a:pt x="13347" y="1065"/>
                  </a:lnTo>
                  <a:lnTo>
                    <a:pt x="13352" y="1070"/>
                  </a:lnTo>
                  <a:lnTo>
                    <a:pt x="13358" y="1074"/>
                  </a:lnTo>
                  <a:lnTo>
                    <a:pt x="13363" y="1079"/>
                  </a:lnTo>
                  <a:lnTo>
                    <a:pt x="13368" y="1083"/>
                  </a:lnTo>
                  <a:lnTo>
                    <a:pt x="13373" y="1087"/>
                  </a:lnTo>
                  <a:lnTo>
                    <a:pt x="13378" y="1092"/>
                  </a:lnTo>
                  <a:lnTo>
                    <a:pt x="13383" y="1096"/>
                  </a:lnTo>
                  <a:lnTo>
                    <a:pt x="13388" y="1099"/>
                  </a:lnTo>
                  <a:lnTo>
                    <a:pt x="13393" y="1103"/>
                  </a:lnTo>
                  <a:lnTo>
                    <a:pt x="13398" y="1107"/>
                  </a:lnTo>
                  <a:lnTo>
                    <a:pt x="13403" y="1110"/>
                  </a:lnTo>
                  <a:lnTo>
                    <a:pt x="13408" y="1113"/>
                  </a:lnTo>
                  <a:lnTo>
                    <a:pt x="13413" y="1117"/>
                  </a:lnTo>
                  <a:lnTo>
                    <a:pt x="13418" y="1120"/>
                  </a:lnTo>
                  <a:lnTo>
                    <a:pt x="13423" y="1124"/>
                  </a:lnTo>
                  <a:lnTo>
                    <a:pt x="13429" y="1127"/>
                  </a:lnTo>
                  <a:lnTo>
                    <a:pt x="13434" y="1131"/>
                  </a:lnTo>
                  <a:lnTo>
                    <a:pt x="13439" y="1134"/>
                  </a:lnTo>
                  <a:lnTo>
                    <a:pt x="13444" y="1137"/>
                  </a:lnTo>
                  <a:lnTo>
                    <a:pt x="13449" y="1140"/>
                  </a:lnTo>
                  <a:lnTo>
                    <a:pt x="13454" y="1143"/>
                  </a:lnTo>
                  <a:lnTo>
                    <a:pt x="13459" y="1145"/>
                  </a:lnTo>
                  <a:lnTo>
                    <a:pt x="13464" y="1148"/>
                  </a:lnTo>
                  <a:lnTo>
                    <a:pt x="13469" y="1151"/>
                  </a:lnTo>
                  <a:lnTo>
                    <a:pt x="13474" y="1154"/>
                  </a:lnTo>
                  <a:lnTo>
                    <a:pt x="13479" y="1157"/>
                  </a:lnTo>
                  <a:lnTo>
                    <a:pt x="13484" y="1160"/>
                  </a:lnTo>
                  <a:lnTo>
                    <a:pt x="13489" y="1163"/>
                  </a:lnTo>
                  <a:lnTo>
                    <a:pt x="13494" y="1165"/>
                  </a:lnTo>
                  <a:lnTo>
                    <a:pt x="13500" y="1167"/>
                  </a:lnTo>
                  <a:lnTo>
                    <a:pt x="13505" y="1170"/>
                  </a:lnTo>
                  <a:lnTo>
                    <a:pt x="13510" y="1172"/>
                  </a:lnTo>
                  <a:lnTo>
                    <a:pt x="13515" y="1174"/>
                  </a:lnTo>
                  <a:lnTo>
                    <a:pt x="13520" y="1177"/>
                  </a:lnTo>
                  <a:lnTo>
                    <a:pt x="13525" y="1179"/>
                  </a:lnTo>
                  <a:lnTo>
                    <a:pt x="13530" y="1181"/>
                  </a:lnTo>
                  <a:lnTo>
                    <a:pt x="13535" y="1183"/>
                  </a:lnTo>
                  <a:lnTo>
                    <a:pt x="13540" y="1186"/>
                  </a:lnTo>
                  <a:lnTo>
                    <a:pt x="13545" y="1188"/>
                  </a:lnTo>
                  <a:lnTo>
                    <a:pt x="13550" y="1190"/>
                  </a:lnTo>
                  <a:lnTo>
                    <a:pt x="13555" y="1192"/>
                  </a:lnTo>
                  <a:lnTo>
                    <a:pt x="13560" y="1194"/>
                  </a:lnTo>
                  <a:lnTo>
                    <a:pt x="13565" y="1196"/>
                  </a:lnTo>
                  <a:lnTo>
                    <a:pt x="13570" y="1198"/>
                  </a:lnTo>
                  <a:lnTo>
                    <a:pt x="13576" y="1200"/>
                  </a:lnTo>
                  <a:lnTo>
                    <a:pt x="13581" y="1202"/>
                  </a:lnTo>
                  <a:lnTo>
                    <a:pt x="13586" y="1203"/>
                  </a:lnTo>
                  <a:lnTo>
                    <a:pt x="13591" y="1205"/>
                  </a:lnTo>
                  <a:lnTo>
                    <a:pt x="13596" y="1207"/>
                  </a:lnTo>
                  <a:lnTo>
                    <a:pt x="13601" y="1209"/>
                  </a:lnTo>
                  <a:lnTo>
                    <a:pt x="13606" y="1211"/>
                  </a:lnTo>
                  <a:lnTo>
                    <a:pt x="13611" y="1212"/>
                  </a:lnTo>
                  <a:lnTo>
                    <a:pt x="13616" y="1214"/>
                  </a:lnTo>
                  <a:lnTo>
                    <a:pt x="13621" y="1215"/>
                  </a:lnTo>
                  <a:lnTo>
                    <a:pt x="13626" y="1217"/>
                  </a:lnTo>
                  <a:lnTo>
                    <a:pt x="13631" y="1218"/>
                  </a:lnTo>
                  <a:lnTo>
                    <a:pt x="13636" y="1219"/>
                  </a:lnTo>
                  <a:lnTo>
                    <a:pt x="13641" y="1221"/>
                  </a:lnTo>
                  <a:lnTo>
                    <a:pt x="13647" y="1222"/>
                  </a:lnTo>
                  <a:lnTo>
                    <a:pt x="13652" y="1224"/>
                  </a:lnTo>
                  <a:lnTo>
                    <a:pt x="13657" y="1225"/>
                  </a:lnTo>
                  <a:lnTo>
                    <a:pt x="13662" y="1227"/>
                  </a:lnTo>
                  <a:lnTo>
                    <a:pt x="13667" y="1229"/>
                  </a:lnTo>
                  <a:lnTo>
                    <a:pt x="13672" y="1230"/>
                  </a:lnTo>
                  <a:lnTo>
                    <a:pt x="13677" y="1231"/>
                  </a:lnTo>
                  <a:lnTo>
                    <a:pt x="13682" y="1232"/>
                  </a:lnTo>
                  <a:lnTo>
                    <a:pt x="13687" y="1233"/>
                  </a:lnTo>
                  <a:lnTo>
                    <a:pt x="13692" y="1234"/>
                  </a:lnTo>
                  <a:lnTo>
                    <a:pt x="13697" y="1236"/>
                  </a:lnTo>
                  <a:lnTo>
                    <a:pt x="13702" y="1237"/>
                  </a:lnTo>
                  <a:lnTo>
                    <a:pt x="13707" y="1238"/>
                  </a:lnTo>
                  <a:lnTo>
                    <a:pt x="13712" y="1239"/>
                  </a:lnTo>
                  <a:lnTo>
                    <a:pt x="13717" y="1240"/>
                  </a:lnTo>
                  <a:lnTo>
                    <a:pt x="13723" y="1241"/>
                  </a:lnTo>
                  <a:lnTo>
                    <a:pt x="13728" y="1242"/>
                  </a:lnTo>
                  <a:lnTo>
                    <a:pt x="13733" y="1244"/>
                  </a:lnTo>
                  <a:lnTo>
                    <a:pt x="13738" y="1245"/>
                  </a:lnTo>
                  <a:lnTo>
                    <a:pt x="13743" y="1246"/>
                  </a:lnTo>
                  <a:lnTo>
                    <a:pt x="13748" y="1247"/>
                  </a:lnTo>
                  <a:lnTo>
                    <a:pt x="13753" y="1247"/>
                  </a:lnTo>
                  <a:lnTo>
                    <a:pt x="13758" y="1248"/>
                  </a:lnTo>
                  <a:lnTo>
                    <a:pt x="13763" y="1249"/>
                  </a:lnTo>
                  <a:lnTo>
                    <a:pt x="13768" y="1250"/>
                  </a:lnTo>
                  <a:lnTo>
                    <a:pt x="13773" y="1251"/>
                  </a:lnTo>
                  <a:lnTo>
                    <a:pt x="13778" y="1252"/>
                  </a:lnTo>
                  <a:lnTo>
                    <a:pt x="13783" y="1253"/>
                  </a:lnTo>
                  <a:lnTo>
                    <a:pt x="13788" y="1255"/>
                  </a:lnTo>
                  <a:lnTo>
                    <a:pt x="13794" y="1256"/>
                  </a:lnTo>
                  <a:lnTo>
                    <a:pt x="13799" y="1257"/>
                  </a:lnTo>
                  <a:lnTo>
                    <a:pt x="13804" y="1257"/>
                  </a:lnTo>
                  <a:lnTo>
                    <a:pt x="13809" y="1258"/>
                  </a:lnTo>
                  <a:lnTo>
                    <a:pt x="13814" y="1259"/>
                  </a:lnTo>
                  <a:lnTo>
                    <a:pt x="13819" y="1260"/>
                  </a:lnTo>
                  <a:lnTo>
                    <a:pt x="13824" y="1261"/>
                  </a:lnTo>
                  <a:lnTo>
                    <a:pt x="13829" y="1262"/>
                  </a:lnTo>
                  <a:lnTo>
                    <a:pt x="13834" y="1263"/>
                  </a:lnTo>
                  <a:lnTo>
                    <a:pt x="13839" y="1264"/>
                  </a:lnTo>
                  <a:lnTo>
                    <a:pt x="13844" y="1264"/>
                  </a:lnTo>
                  <a:lnTo>
                    <a:pt x="13849" y="1265"/>
                  </a:lnTo>
                  <a:lnTo>
                    <a:pt x="13854" y="1265"/>
                  </a:lnTo>
                  <a:lnTo>
                    <a:pt x="13859" y="1266"/>
                  </a:lnTo>
                  <a:lnTo>
                    <a:pt x="13865" y="1266"/>
                  </a:lnTo>
                  <a:lnTo>
                    <a:pt x="13870" y="1267"/>
                  </a:lnTo>
                  <a:lnTo>
                    <a:pt x="13875" y="1268"/>
                  </a:lnTo>
                  <a:lnTo>
                    <a:pt x="13880" y="1268"/>
                  </a:lnTo>
                  <a:lnTo>
                    <a:pt x="13885" y="1269"/>
                  </a:lnTo>
                  <a:lnTo>
                    <a:pt x="13890" y="1270"/>
                  </a:lnTo>
                  <a:lnTo>
                    <a:pt x="13895" y="1271"/>
                  </a:lnTo>
                  <a:lnTo>
                    <a:pt x="13900" y="1271"/>
                  </a:lnTo>
                  <a:lnTo>
                    <a:pt x="13905" y="1272"/>
                  </a:lnTo>
                  <a:lnTo>
                    <a:pt x="13910" y="1272"/>
                  </a:lnTo>
                  <a:lnTo>
                    <a:pt x="13915" y="1273"/>
                  </a:lnTo>
                  <a:lnTo>
                    <a:pt x="13920" y="1273"/>
                  </a:lnTo>
                  <a:lnTo>
                    <a:pt x="13925" y="1274"/>
                  </a:lnTo>
                  <a:lnTo>
                    <a:pt x="13930" y="1275"/>
                  </a:lnTo>
                  <a:lnTo>
                    <a:pt x="13935" y="1276"/>
                  </a:lnTo>
                  <a:lnTo>
                    <a:pt x="13941" y="1276"/>
                  </a:lnTo>
                  <a:lnTo>
                    <a:pt x="13946" y="1277"/>
                  </a:lnTo>
                  <a:lnTo>
                    <a:pt x="13951" y="1277"/>
                  </a:lnTo>
                  <a:lnTo>
                    <a:pt x="13956" y="1278"/>
                  </a:lnTo>
                  <a:lnTo>
                    <a:pt x="13961" y="1278"/>
                  </a:lnTo>
                  <a:lnTo>
                    <a:pt x="13966" y="1279"/>
                  </a:lnTo>
                  <a:lnTo>
                    <a:pt x="13971" y="1279"/>
                  </a:lnTo>
                  <a:lnTo>
                    <a:pt x="13976" y="1280"/>
                  </a:lnTo>
                  <a:lnTo>
                    <a:pt x="13981" y="1281"/>
                  </a:lnTo>
                  <a:lnTo>
                    <a:pt x="13986" y="1281"/>
                  </a:lnTo>
                  <a:lnTo>
                    <a:pt x="13991" y="1282"/>
                  </a:lnTo>
                  <a:lnTo>
                    <a:pt x="13996" y="1282"/>
                  </a:lnTo>
                  <a:lnTo>
                    <a:pt x="14001" y="1283"/>
                  </a:lnTo>
                  <a:lnTo>
                    <a:pt x="14006" y="1283"/>
                  </a:lnTo>
                  <a:lnTo>
                    <a:pt x="14012" y="1284"/>
                  </a:lnTo>
                  <a:lnTo>
                    <a:pt x="14017" y="1284"/>
                  </a:lnTo>
                  <a:lnTo>
                    <a:pt x="14022" y="1285"/>
                  </a:lnTo>
                  <a:lnTo>
                    <a:pt x="14027" y="1285"/>
                  </a:lnTo>
                  <a:lnTo>
                    <a:pt x="14032" y="1286"/>
                  </a:lnTo>
                  <a:lnTo>
                    <a:pt x="14037" y="1286"/>
                  </a:lnTo>
                  <a:lnTo>
                    <a:pt x="14042" y="1286"/>
                  </a:lnTo>
                  <a:lnTo>
                    <a:pt x="14047" y="1287"/>
                  </a:lnTo>
                  <a:lnTo>
                    <a:pt x="14052" y="1287"/>
                  </a:lnTo>
                  <a:lnTo>
                    <a:pt x="14057" y="1288"/>
                  </a:lnTo>
                  <a:lnTo>
                    <a:pt x="14062" y="1288"/>
                  </a:lnTo>
                  <a:lnTo>
                    <a:pt x="14067" y="1289"/>
                  </a:lnTo>
                  <a:lnTo>
                    <a:pt x="14072" y="1289"/>
                  </a:lnTo>
                  <a:lnTo>
                    <a:pt x="14077" y="1289"/>
                  </a:lnTo>
                  <a:lnTo>
                    <a:pt x="14082" y="1290"/>
                  </a:lnTo>
                  <a:lnTo>
                    <a:pt x="14088" y="1290"/>
                  </a:lnTo>
                  <a:lnTo>
                    <a:pt x="14093" y="1291"/>
                  </a:lnTo>
                  <a:lnTo>
                    <a:pt x="14098" y="1291"/>
                  </a:lnTo>
                  <a:lnTo>
                    <a:pt x="14103" y="1292"/>
                  </a:lnTo>
                  <a:lnTo>
                    <a:pt x="14108" y="1292"/>
                  </a:lnTo>
                  <a:lnTo>
                    <a:pt x="14113" y="1292"/>
                  </a:lnTo>
                  <a:lnTo>
                    <a:pt x="14118" y="1293"/>
                  </a:lnTo>
                  <a:lnTo>
                    <a:pt x="14123" y="1293"/>
                  </a:lnTo>
                  <a:lnTo>
                    <a:pt x="14128" y="1293"/>
                  </a:lnTo>
                  <a:lnTo>
                    <a:pt x="14133" y="1293"/>
                  </a:lnTo>
                  <a:lnTo>
                    <a:pt x="14138" y="1293"/>
                  </a:lnTo>
                  <a:lnTo>
                    <a:pt x="14143" y="1294"/>
                  </a:lnTo>
                  <a:lnTo>
                    <a:pt x="14148" y="1294"/>
                  </a:lnTo>
                  <a:lnTo>
                    <a:pt x="14153" y="1294"/>
                  </a:lnTo>
                  <a:lnTo>
                    <a:pt x="14159" y="1295"/>
                  </a:lnTo>
                  <a:lnTo>
                    <a:pt x="14164" y="1296"/>
                  </a:lnTo>
                  <a:lnTo>
                    <a:pt x="14169" y="1296"/>
                  </a:lnTo>
                  <a:lnTo>
                    <a:pt x="14174" y="1296"/>
                  </a:lnTo>
                  <a:lnTo>
                    <a:pt x="14179" y="1296"/>
                  </a:lnTo>
                  <a:lnTo>
                    <a:pt x="14184" y="1296"/>
                  </a:lnTo>
                  <a:lnTo>
                    <a:pt x="14189" y="1297"/>
                  </a:lnTo>
                  <a:lnTo>
                    <a:pt x="14194" y="1297"/>
                  </a:lnTo>
                  <a:lnTo>
                    <a:pt x="14199" y="1298"/>
                  </a:lnTo>
                  <a:lnTo>
                    <a:pt x="14204" y="1298"/>
                  </a:lnTo>
                  <a:lnTo>
                    <a:pt x="14209" y="1298"/>
                  </a:lnTo>
                  <a:lnTo>
                    <a:pt x="14214" y="1299"/>
                  </a:lnTo>
                  <a:lnTo>
                    <a:pt x="14219" y="1299"/>
                  </a:lnTo>
                  <a:lnTo>
                    <a:pt x="14224" y="1299"/>
                  </a:lnTo>
                  <a:lnTo>
                    <a:pt x="14230" y="1299"/>
                  </a:lnTo>
                  <a:lnTo>
                    <a:pt x="14235" y="1300"/>
                  </a:lnTo>
                  <a:lnTo>
                    <a:pt x="14240" y="1300"/>
                  </a:lnTo>
                  <a:lnTo>
                    <a:pt x="14245" y="1301"/>
                  </a:lnTo>
                  <a:lnTo>
                    <a:pt x="14250" y="1301"/>
                  </a:lnTo>
                  <a:lnTo>
                    <a:pt x="14255" y="1301"/>
                  </a:lnTo>
                  <a:lnTo>
                    <a:pt x="14260" y="1301"/>
                  </a:lnTo>
                  <a:lnTo>
                    <a:pt x="14265" y="1301"/>
                  </a:lnTo>
                  <a:lnTo>
                    <a:pt x="14270" y="1302"/>
                  </a:lnTo>
                  <a:lnTo>
                    <a:pt x="14275" y="1302"/>
                  </a:lnTo>
                  <a:lnTo>
                    <a:pt x="14280" y="1302"/>
                  </a:lnTo>
                  <a:lnTo>
                    <a:pt x="14285" y="1302"/>
                  </a:lnTo>
                  <a:lnTo>
                    <a:pt x="14290" y="1303"/>
                  </a:lnTo>
                  <a:lnTo>
                    <a:pt x="14295" y="1303"/>
                  </a:lnTo>
                  <a:lnTo>
                    <a:pt x="14300" y="1303"/>
                  </a:lnTo>
                  <a:lnTo>
                    <a:pt x="14306" y="1303"/>
                  </a:lnTo>
                  <a:lnTo>
                    <a:pt x="14311" y="1304"/>
                  </a:lnTo>
                  <a:lnTo>
                    <a:pt x="14316" y="1304"/>
                  </a:lnTo>
                  <a:lnTo>
                    <a:pt x="14321" y="1305"/>
                  </a:lnTo>
                  <a:lnTo>
                    <a:pt x="14326" y="1305"/>
                  </a:lnTo>
                  <a:lnTo>
                    <a:pt x="14331" y="1305"/>
                  </a:lnTo>
                  <a:lnTo>
                    <a:pt x="14336" y="1305"/>
                  </a:lnTo>
                  <a:lnTo>
                    <a:pt x="14341" y="1305"/>
                  </a:lnTo>
                  <a:lnTo>
                    <a:pt x="14346" y="1305"/>
                  </a:lnTo>
                  <a:lnTo>
                    <a:pt x="14351" y="1306"/>
                  </a:lnTo>
                  <a:lnTo>
                    <a:pt x="14356" y="1306"/>
                  </a:lnTo>
                  <a:lnTo>
                    <a:pt x="14361" y="1306"/>
                  </a:lnTo>
                  <a:lnTo>
                    <a:pt x="14366" y="1306"/>
                  </a:lnTo>
                  <a:lnTo>
                    <a:pt x="14371" y="1306"/>
                  </a:lnTo>
                  <a:lnTo>
                    <a:pt x="14377" y="1306"/>
                  </a:lnTo>
                  <a:lnTo>
                    <a:pt x="14382" y="1306"/>
                  </a:lnTo>
                  <a:lnTo>
                    <a:pt x="14387" y="1307"/>
                  </a:lnTo>
                  <a:lnTo>
                    <a:pt x="14392" y="1307"/>
                  </a:lnTo>
                  <a:lnTo>
                    <a:pt x="14397" y="1308"/>
                  </a:lnTo>
                  <a:lnTo>
                    <a:pt x="14402" y="1308"/>
                  </a:lnTo>
                  <a:lnTo>
                    <a:pt x="14407" y="1308"/>
                  </a:lnTo>
                  <a:lnTo>
                    <a:pt x="14412" y="1308"/>
                  </a:lnTo>
                  <a:lnTo>
                    <a:pt x="14417" y="1308"/>
                  </a:lnTo>
                  <a:lnTo>
                    <a:pt x="14422" y="1308"/>
                  </a:lnTo>
                  <a:lnTo>
                    <a:pt x="14427" y="1309"/>
                  </a:lnTo>
                  <a:lnTo>
                    <a:pt x="14432" y="1309"/>
                  </a:lnTo>
                  <a:lnTo>
                    <a:pt x="14437" y="1309"/>
                  </a:lnTo>
                  <a:lnTo>
                    <a:pt x="14442" y="1309"/>
                  </a:lnTo>
                  <a:lnTo>
                    <a:pt x="14447" y="1309"/>
                  </a:lnTo>
                  <a:lnTo>
                    <a:pt x="14453" y="1309"/>
                  </a:lnTo>
                  <a:lnTo>
                    <a:pt x="14458" y="1309"/>
                  </a:lnTo>
                  <a:lnTo>
                    <a:pt x="14463" y="1310"/>
                  </a:lnTo>
                  <a:lnTo>
                    <a:pt x="14468" y="1311"/>
                  </a:lnTo>
                  <a:lnTo>
                    <a:pt x="14473" y="1311"/>
                  </a:lnTo>
                  <a:lnTo>
                    <a:pt x="14478" y="1311"/>
                  </a:lnTo>
                  <a:lnTo>
                    <a:pt x="14483" y="1311"/>
                  </a:lnTo>
                  <a:lnTo>
                    <a:pt x="14488" y="1311"/>
                  </a:lnTo>
                  <a:lnTo>
                    <a:pt x="14493" y="1311"/>
                  </a:lnTo>
                  <a:lnTo>
                    <a:pt x="14498" y="1311"/>
                  </a:lnTo>
                  <a:lnTo>
                    <a:pt x="14503" y="1311"/>
                  </a:lnTo>
                  <a:lnTo>
                    <a:pt x="14508" y="1312"/>
                  </a:lnTo>
                  <a:lnTo>
                    <a:pt x="14513" y="1311"/>
                  </a:lnTo>
                  <a:lnTo>
                    <a:pt x="14518" y="1312"/>
                  </a:lnTo>
                  <a:lnTo>
                    <a:pt x="14524" y="1312"/>
                  </a:lnTo>
                  <a:lnTo>
                    <a:pt x="14529" y="1312"/>
                  </a:lnTo>
                  <a:lnTo>
                    <a:pt x="14534" y="1312"/>
                  </a:lnTo>
                  <a:lnTo>
                    <a:pt x="14539" y="1313"/>
                  </a:lnTo>
                  <a:lnTo>
                    <a:pt x="14544" y="1313"/>
                  </a:lnTo>
                  <a:lnTo>
                    <a:pt x="14549" y="1314"/>
                  </a:lnTo>
                  <a:lnTo>
                    <a:pt x="14554" y="1314"/>
                  </a:lnTo>
                  <a:lnTo>
                    <a:pt x="14559" y="1314"/>
                  </a:lnTo>
                  <a:lnTo>
                    <a:pt x="14564" y="1314"/>
                  </a:lnTo>
                  <a:lnTo>
                    <a:pt x="14569" y="1314"/>
                  </a:lnTo>
                  <a:lnTo>
                    <a:pt x="14574" y="1314"/>
                  </a:lnTo>
                  <a:lnTo>
                    <a:pt x="14579" y="1314"/>
                  </a:lnTo>
                  <a:lnTo>
                    <a:pt x="14584" y="1314"/>
                  </a:lnTo>
                  <a:lnTo>
                    <a:pt x="14589" y="1314"/>
                  </a:lnTo>
                  <a:lnTo>
                    <a:pt x="14595" y="1314"/>
                  </a:lnTo>
                  <a:lnTo>
                    <a:pt x="14600" y="1314"/>
                  </a:lnTo>
                  <a:lnTo>
                    <a:pt x="14605" y="1314"/>
                  </a:lnTo>
                  <a:lnTo>
                    <a:pt x="14610" y="1314"/>
                  </a:lnTo>
                  <a:lnTo>
                    <a:pt x="14615" y="1314"/>
                  </a:lnTo>
                  <a:lnTo>
                    <a:pt x="14620" y="1314"/>
                  </a:lnTo>
                  <a:lnTo>
                    <a:pt x="14625" y="1314"/>
                  </a:lnTo>
                  <a:lnTo>
                    <a:pt x="14630" y="1315"/>
                  </a:lnTo>
                  <a:lnTo>
                    <a:pt x="14635" y="1315"/>
                  </a:lnTo>
                  <a:lnTo>
                    <a:pt x="14640" y="1315"/>
                  </a:lnTo>
                  <a:lnTo>
                    <a:pt x="14645" y="1316"/>
                  </a:lnTo>
                  <a:lnTo>
                    <a:pt x="14650" y="1316"/>
                  </a:lnTo>
                  <a:lnTo>
                    <a:pt x="14655" y="1317"/>
                  </a:lnTo>
                  <a:lnTo>
                    <a:pt x="14660" y="1317"/>
                  </a:lnTo>
                  <a:lnTo>
                    <a:pt x="14665" y="1316"/>
                  </a:lnTo>
                  <a:lnTo>
                    <a:pt x="14671" y="1316"/>
                  </a:lnTo>
                  <a:lnTo>
                    <a:pt x="14676" y="1316"/>
                  </a:lnTo>
                  <a:lnTo>
                    <a:pt x="14681" y="1316"/>
                  </a:lnTo>
                  <a:lnTo>
                    <a:pt x="14686" y="1317"/>
                  </a:lnTo>
                  <a:lnTo>
                    <a:pt x="14691" y="1317"/>
                  </a:lnTo>
                  <a:lnTo>
                    <a:pt x="14696" y="1317"/>
                  </a:lnTo>
                  <a:lnTo>
                    <a:pt x="14701" y="1317"/>
                  </a:lnTo>
                  <a:lnTo>
                    <a:pt x="14706" y="1317"/>
                  </a:lnTo>
                  <a:lnTo>
                    <a:pt x="14711" y="1317"/>
                  </a:lnTo>
                  <a:lnTo>
                    <a:pt x="14716" y="1317"/>
                  </a:lnTo>
                  <a:lnTo>
                    <a:pt x="14721" y="1318"/>
                  </a:lnTo>
                  <a:lnTo>
                    <a:pt x="14726" y="1318"/>
                  </a:lnTo>
                  <a:lnTo>
                    <a:pt x="14731" y="1318"/>
                  </a:lnTo>
                  <a:lnTo>
                    <a:pt x="14736" y="1318"/>
                  </a:lnTo>
                  <a:lnTo>
                    <a:pt x="14742" y="1318"/>
                  </a:lnTo>
                  <a:lnTo>
                    <a:pt x="14747" y="1318"/>
                  </a:lnTo>
                  <a:lnTo>
                    <a:pt x="14752" y="1319"/>
                  </a:lnTo>
                  <a:lnTo>
                    <a:pt x="14757" y="1319"/>
                  </a:lnTo>
                  <a:lnTo>
                    <a:pt x="14762" y="1319"/>
                  </a:lnTo>
                  <a:lnTo>
                    <a:pt x="14767" y="1319"/>
                  </a:lnTo>
                  <a:lnTo>
                    <a:pt x="14772" y="1319"/>
                  </a:lnTo>
                  <a:lnTo>
                    <a:pt x="14777" y="1319"/>
                  </a:lnTo>
                  <a:lnTo>
                    <a:pt x="14782" y="1319"/>
                  </a:lnTo>
                  <a:lnTo>
                    <a:pt x="14787" y="1319"/>
                  </a:lnTo>
                  <a:lnTo>
                    <a:pt x="14792" y="1320"/>
                  </a:lnTo>
                  <a:lnTo>
                    <a:pt x="14797" y="1319"/>
                  </a:lnTo>
                  <a:lnTo>
                    <a:pt x="14802" y="1320"/>
                  </a:lnTo>
                  <a:lnTo>
                    <a:pt x="14807" y="1320"/>
                  </a:lnTo>
                  <a:lnTo>
                    <a:pt x="14812" y="1320"/>
                  </a:lnTo>
                  <a:lnTo>
                    <a:pt x="14818" y="1320"/>
                  </a:lnTo>
                  <a:lnTo>
                    <a:pt x="14823" y="1320"/>
                  </a:lnTo>
                  <a:lnTo>
                    <a:pt x="14828" y="1320"/>
                  </a:lnTo>
                  <a:lnTo>
                    <a:pt x="14833" y="1320"/>
                  </a:lnTo>
                  <a:lnTo>
                    <a:pt x="14838" y="1320"/>
                  </a:lnTo>
                  <a:lnTo>
                    <a:pt x="14843" y="1320"/>
                  </a:lnTo>
                  <a:lnTo>
                    <a:pt x="14848" y="1320"/>
                  </a:lnTo>
                  <a:lnTo>
                    <a:pt x="14853" y="1320"/>
                  </a:lnTo>
                  <a:lnTo>
                    <a:pt x="14858" y="1320"/>
                  </a:lnTo>
                  <a:lnTo>
                    <a:pt x="14863" y="1320"/>
                  </a:lnTo>
                  <a:lnTo>
                    <a:pt x="14868" y="1320"/>
                  </a:lnTo>
                  <a:lnTo>
                    <a:pt x="14873" y="1320"/>
                  </a:lnTo>
                  <a:lnTo>
                    <a:pt x="14878" y="1321"/>
                  </a:lnTo>
                  <a:lnTo>
                    <a:pt x="14883" y="1321"/>
                  </a:lnTo>
                  <a:lnTo>
                    <a:pt x="14889" y="1321"/>
                  </a:lnTo>
                  <a:lnTo>
                    <a:pt x="14894" y="1321"/>
                  </a:lnTo>
                  <a:lnTo>
                    <a:pt x="14899" y="1321"/>
                  </a:lnTo>
                  <a:lnTo>
                    <a:pt x="14904" y="1321"/>
                  </a:lnTo>
                  <a:lnTo>
                    <a:pt x="14909" y="1321"/>
                  </a:lnTo>
                  <a:lnTo>
                    <a:pt x="14914" y="1321"/>
                  </a:lnTo>
                  <a:lnTo>
                    <a:pt x="14919" y="1321"/>
                  </a:lnTo>
                  <a:lnTo>
                    <a:pt x="14924" y="1321"/>
                  </a:lnTo>
                  <a:lnTo>
                    <a:pt x="14929" y="1321"/>
                  </a:lnTo>
                  <a:lnTo>
                    <a:pt x="14934" y="1322"/>
                  </a:lnTo>
                  <a:lnTo>
                    <a:pt x="14939" y="1322"/>
                  </a:lnTo>
                  <a:lnTo>
                    <a:pt x="14944" y="1322"/>
                  </a:lnTo>
                  <a:lnTo>
                    <a:pt x="14949" y="1322"/>
                  </a:lnTo>
                  <a:lnTo>
                    <a:pt x="14954" y="1322"/>
                  </a:lnTo>
                  <a:lnTo>
                    <a:pt x="14960" y="1323"/>
                  </a:lnTo>
                  <a:lnTo>
                    <a:pt x="14965" y="1323"/>
                  </a:lnTo>
                  <a:lnTo>
                    <a:pt x="14970" y="1323"/>
                  </a:lnTo>
                  <a:lnTo>
                    <a:pt x="14975" y="1323"/>
                  </a:lnTo>
                  <a:lnTo>
                    <a:pt x="14980" y="1323"/>
                  </a:lnTo>
                  <a:lnTo>
                    <a:pt x="14985" y="1323"/>
                  </a:lnTo>
                  <a:lnTo>
                    <a:pt x="14990" y="1323"/>
                  </a:lnTo>
                  <a:lnTo>
                    <a:pt x="14995" y="1323"/>
                  </a:lnTo>
                  <a:lnTo>
                    <a:pt x="15000" y="1323"/>
                  </a:lnTo>
                  <a:lnTo>
                    <a:pt x="15005" y="1323"/>
                  </a:lnTo>
                  <a:lnTo>
                    <a:pt x="15010" y="1322"/>
                  </a:lnTo>
                  <a:lnTo>
                    <a:pt x="15015" y="1323"/>
                  </a:lnTo>
                  <a:lnTo>
                    <a:pt x="15020" y="1323"/>
                  </a:lnTo>
                  <a:lnTo>
                    <a:pt x="15025" y="1324"/>
                  </a:lnTo>
                  <a:lnTo>
                    <a:pt x="15030" y="1324"/>
                  </a:lnTo>
                  <a:lnTo>
                    <a:pt x="15036" y="1324"/>
                  </a:lnTo>
                  <a:lnTo>
                    <a:pt x="15041" y="1324"/>
                  </a:lnTo>
                  <a:lnTo>
                    <a:pt x="15046" y="1324"/>
                  </a:lnTo>
                  <a:lnTo>
                    <a:pt x="15051" y="1324"/>
                  </a:lnTo>
                  <a:lnTo>
                    <a:pt x="15056" y="1324"/>
                  </a:lnTo>
                  <a:lnTo>
                    <a:pt x="15061" y="1324"/>
                  </a:lnTo>
                  <a:lnTo>
                    <a:pt x="15066" y="1324"/>
                  </a:lnTo>
                  <a:lnTo>
                    <a:pt x="15071" y="1324"/>
                  </a:lnTo>
                  <a:lnTo>
                    <a:pt x="15076" y="1324"/>
                  </a:lnTo>
                  <a:lnTo>
                    <a:pt x="15081" y="1324"/>
                  </a:lnTo>
                  <a:lnTo>
                    <a:pt x="15086" y="1324"/>
                  </a:lnTo>
                  <a:lnTo>
                    <a:pt x="15091" y="1324"/>
                  </a:lnTo>
                  <a:lnTo>
                    <a:pt x="15096" y="1324"/>
                  </a:lnTo>
                  <a:lnTo>
                    <a:pt x="15101" y="1324"/>
                  </a:lnTo>
                  <a:lnTo>
                    <a:pt x="15107" y="1324"/>
                  </a:lnTo>
                  <a:lnTo>
                    <a:pt x="15112" y="1324"/>
                  </a:lnTo>
                  <a:lnTo>
                    <a:pt x="15117" y="1324"/>
                  </a:lnTo>
                  <a:lnTo>
                    <a:pt x="15122" y="1324"/>
                  </a:lnTo>
                  <a:lnTo>
                    <a:pt x="15127" y="1324"/>
                  </a:lnTo>
                  <a:lnTo>
                    <a:pt x="15132" y="1324"/>
                  </a:lnTo>
                  <a:lnTo>
                    <a:pt x="15137" y="1325"/>
                  </a:lnTo>
                  <a:lnTo>
                    <a:pt x="15142" y="1325"/>
                  </a:lnTo>
                  <a:lnTo>
                    <a:pt x="15147" y="1325"/>
                  </a:lnTo>
                  <a:lnTo>
                    <a:pt x="15152" y="1325"/>
                  </a:lnTo>
                  <a:lnTo>
                    <a:pt x="15157" y="1325"/>
                  </a:lnTo>
                  <a:lnTo>
                    <a:pt x="15162" y="1325"/>
                  </a:lnTo>
                  <a:lnTo>
                    <a:pt x="15167" y="1325"/>
                  </a:lnTo>
                  <a:lnTo>
                    <a:pt x="15172" y="1325"/>
                  </a:lnTo>
                  <a:lnTo>
                    <a:pt x="15178" y="1326"/>
                  </a:lnTo>
                  <a:lnTo>
                    <a:pt x="15183" y="1326"/>
                  </a:lnTo>
                  <a:lnTo>
                    <a:pt x="15188" y="1326"/>
                  </a:lnTo>
                  <a:lnTo>
                    <a:pt x="15193" y="1325"/>
                  </a:lnTo>
                  <a:lnTo>
                    <a:pt x="15198" y="1325"/>
                  </a:lnTo>
                  <a:lnTo>
                    <a:pt x="15203" y="1326"/>
                  </a:lnTo>
                  <a:lnTo>
                    <a:pt x="15208" y="1326"/>
                  </a:lnTo>
                  <a:lnTo>
                    <a:pt x="15213" y="1326"/>
                  </a:lnTo>
                  <a:lnTo>
                    <a:pt x="15218" y="1326"/>
                  </a:lnTo>
                  <a:lnTo>
                    <a:pt x="15223" y="1326"/>
                  </a:lnTo>
                  <a:lnTo>
                    <a:pt x="15228" y="1326"/>
                  </a:lnTo>
                  <a:lnTo>
                    <a:pt x="15233" y="1326"/>
                  </a:lnTo>
                  <a:lnTo>
                    <a:pt x="15238" y="1326"/>
                  </a:lnTo>
                  <a:lnTo>
                    <a:pt x="15243" y="1326"/>
                  </a:lnTo>
                  <a:lnTo>
                    <a:pt x="15248" y="1326"/>
                  </a:lnTo>
                  <a:lnTo>
                    <a:pt x="15254" y="1326"/>
                  </a:lnTo>
                  <a:lnTo>
                    <a:pt x="15259" y="1326"/>
                  </a:lnTo>
                  <a:lnTo>
                    <a:pt x="15264" y="1326"/>
                  </a:lnTo>
                  <a:lnTo>
                    <a:pt x="15269" y="1326"/>
                  </a:lnTo>
                  <a:lnTo>
                    <a:pt x="15274" y="1326"/>
                  </a:lnTo>
                  <a:lnTo>
                    <a:pt x="15279" y="1326"/>
                  </a:lnTo>
                  <a:lnTo>
                    <a:pt x="15284" y="1326"/>
                  </a:lnTo>
                  <a:lnTo>
                    <a:pt x="15289" y="1326"/>
                  </a:lnTo>
                  <a:lnTo>
                    <a:pt x="15294" y="1327"/>
                  </a:lnTo>
                  <a:lnTo>
                    <a:pt x="15299" y="1327"/>
                  </a:lnTo>
                  <a:lnTo>
                    <a:pt x="15304" y="1327"/>
                  </a:lnTo>
                  <a:lnTo>
                    <a:pt x="15309" y="1327"/>
                  </a:lnTo>
                  <a:lnTo>
                    <a:pt x="15314" y="1327"/>
                  </a:lnTo>
                  <a:lnTo>
                    <a:pt x="15319" y="1326"/>
                  </a:lnTo>
                  <a:lnTo>
                    <a:pt x="15325" y="1327"/>
                  </a:lnTo>
                  <a:lnTo>
                    <a:pt x="15330" y="1327"/>
                  </a:lnTo>
                  <a:lnTo>
                    <a:pt x="15335" y="1327"/>
                  </a:lnTo>
                  <a:lnTo>
                    <a:pt x="15340" y="1327"/>
                  </a:lnTo>
                  <a:lnTo>
                    <a:pt x="15345" y="1328"/>
                  </a:lnTo>
                  <a:lnTo>
                    <a:pt x="15350" y="1328"/>
                  </a:lnTo>
                  <a:lnTo>
                    <a:pt x="15355" y="1328"/>
                  </a:lnTo>
                  <a:lnTo>
                    <a:pt x="15360" y="1328"/>
                  </a:lnTo>
                  <a:lnTo>
                    <a:pt x="15365" y="1327"/>
                  </a:lnTo>
                  <a:lnTo>
                    <a:pt x="15370" y="1327"/>
                  </a:lnTo>
                  <a:lnTo>
                    <a:pt x="15375" y="1328"/>
                  </a:lnTo>
                  <a:lnTo>
                    <a:pt x="15380" y="1328"/>
                  </a:lnTo>
                  <a:lnTo>
                    <a:pt x="15385" y="1327"/>
                  </a:lnTo>
                  <a:lnTo>
                    <a:pt x="15390" y="1327"/>
                  </a:lnTo>
                  <a:lnTo>
                    <a:pt x="15395" y="1327"/>
                  </a:lnTo>
                  <a:lnTo>
                    <a:pt x="15401" y="1328"/>
                  </a:lnTo>
                  <a:lnTo>
                    <a:pt x="15406" y="1328"/>
                  </a:lnTo>
                  <a:lnTo>
                    <a:pt x="15411" y="1328"/>
                  </a:lnTo>
                  <a:lnTo>
                    <a:pt x="15416" y="1328"/>
                  </a:lnTo>
                  <a:lnTo>
                    <a:pt x="15421" y="1328"/>
                  </a:lnTo>
                  <a:lnTo>
                    <a:pt x="15426" y="1328"/>
                  </a:lnTo>
                  <a:lnTo>
                    <a:pt x="15431" y="1328"/>
                  </a:lnTo>
                  <a:lnTo>
                    <a:pt x="15436" y="1328"/>
                  </a:lnTo>
                  <a:lnTo>
                    <a:pt x="15441" y="1328"/>
                  </a:lnTo>
                  <a:lnTo>
                    <a:pt x="15446" y="1328"/>
                  </a:lnTo>
                  <a:lnTo>
                    <a:pt x="15451" y="1329"/>
                  </a:lnTo>
                  <a:lnTo>
                    <a:pt x="15456" y="1329"/>
                  </a:lnTo>
                  <a:lnTo>
                    <a:pt x="15461" y="1329"/>
                  </a:lnTo>
                  <a:lnTo>
                    <a:pt x="15466" y="1329"/>
                  </a:lnTo>
                  <a:lnTo>
                    <a:pt x="15472" y="1329"/>
                  </a:lnTo>
                  <a:lnTo>
                    <a:pt x="15477" y="1329"/>
                  </a:lnTo>
                  <a:lnTo>
                    <a:pt x="15482" y="1329"/>
                  </a:lnTo>
                  <a:lnTo>
                    <a:pt x="15487" y="1330"/>
                  </a:lnTo>
                  <a:lnTo>
                    <a:pt x="15492" y="1330"/>
                  </a:lnTo>
                  <a:lnTo>
                    <a:pt x="15497" y="1329"/>
                  </a:lnTo>
                  <a:lnTo>
                    <a:pt x="15502" y="1329"/>
                  </a:lnTo>
                  <a:lnTo>
                    <a:pt x="15507" y="1329"/>
                  </a:lnTo>
                  <a:lnTo>
                    <a:pt x="15512" y="1329"/>
                  </a:lnTo>
                  <a:lnTo>
                    <a:pt x="15517" y="1329"/>
                  </a:lnTo>
                  <a:lnTo>
                    <a:pt x="15522" y="1328"/>
                  </a:lnTo>
                  <a:lnTo>
                    <a:pt x="15527" y="1328"/>
                  </a:lnTo>
                  <a:lnTo>
                    <a:pt x="15532" y="1329"/>
                  </a:lnTo>
                  <a:lnTo>
                    <a:pt x="15537" y="1328"/>
                  </a:lnTo>
                  <a:lnTo>
                    <a:pt x="15543" y="1329"/>
                  </a:lnTo>
                  <a:lnTo>
                    <a:pt x="15548" y="1329"/>
                  </a:lnTo>
                  <a:lnTo>
                    <a:pt x="15553" y="1329"/>
                  </a:lnTo>
                  <a:lnTo>
                    <a:pt x="15558" y="1329"/>
                  </a:lnTo>
                  <a:lnTo>
                    <a:pt x="15563" y="1329"/>
                  </a:lnTo>
                  <a:lnTo>
                    <a:pt x="15568" y="1329"/>
                  </a:lnTo>
                  <a:lnTo>
                    <a:pt x="15573" y="1329"/>
                  </a:lnTo>
                  <a:lnTo>
                    <a:pt x="15578" y="1329"/>
                  </a:lnTo>
                  <a:lnTo>
                    <a:pt x="15583" y="1329"/>
                  </a:lnTo>
                  <a:lnTo>
                    <a:pt x="15588" y="1329"/>
                  </a:lnTo>
                  <a:lnTo>
                    <a:pt x="15593" y="1329"/>
                  </a:lnTo>
                  <a:lnTo>
                    <a:pt x="15598" y="1329"/>
                  </a:lnTo>
                  <a:lnTo>
                    <a:pt x="15603" y="1329"/>
                  </a:lnTo>
                  <a:lnTo>
                    <a:pt x="15608" y="1329"/>
                  </a:lnTo>
                  <a:lnTo>
                    <a:pt x="15613" y="1329"/>
                  </a:lnTo>
                  <a:lnTo>
                    <a:pt x="15619" y="1329"/>
                  </a:lnTo>
                  <a:lnTo>
                    <a:pt x="15624" y="1328"/>
                  </a:lnTo>
                  <a:lnTo>
                    <a:pt x="15629" y="1329"/>
                  </a:lnTo>
                  <a:lnTo>
                    <a:pt x="15634" y="1329"/>
                  </a:lnTo>
                  <a:lnTo>
                    <a:pt x="15639" y="1329"/>
                  </a:lnTo>
                  <a:lnTo>
                    <a:pt x="15644" y="1329"/>
                  </a:lnTo>
                  <a:lnTo>
                    <a:pt x="15649" y="1329"/>
                  </a:lnTo>
                  <a:lnTo>
                    <a:pt x="15654" y="1330"/>
                  </a:lnTo>
                  <a:lnTo>
                    <a:pt x="15659" y="1329"/>
                  </a:lnTo>
                  <a:lnTo>
                    <a:pt x="15664" y="1330"/>
                  </a:lnTo>
                  <a:lnTo>
                    <a:pt x="15669" y="1330"/>
                  </a:lnTo>
                  <a:lnTo>
                    <a:pt x="15674" y="1330"/>
                  </a:lnTo>
                  <a:lnTo>
                    <a:pt x="15679" y="1329"/>
                  </a:lnTo>
                  <a:lnTo>
                    <a:pt x="15684" y="1329"/>
                  </a:lnTo>
                  <a:lnTo>
                    <a:pt x="15690" y="1329"/>
                  </a:lnTo>
                  <a:lnTo>
                    <a:pt x="15695" y="1329"/>
                  </a:lnTo>
                  <a:lnTo>
                    <a:pt x="15700" y="1330"/>
                  </a:lnTo>
                  <a:lnTo>
                    <a:pt x="15705" y="1330"/>
                  </a:lnTo>
                  <a:lnTo>
                    <a:pt x="15710" y="1330"/>
                  </a:lnTo>
                  <a:lnTo>
                    <a:pt x="15715" y="1330"/>
                  </a:lnTo>
                  <a:lnTo>
                    <a:pt x="15720" y="1330"/>
                  </a:lnTo>
                  <a:lnTo>
                    <a:pt x="15725" y="1330"/>
                  </a:lnTo>
                  <a:lnTo>
                    <a:pt x="15730" y="1330"/>
                  </a:lnTo>
                  <a:lnTo>
                    <a:pt x="15735" y="1330"/>
                  </a:lnTo>
                  <a:lnTo>
                    <a:pt x="15740" y="1330"/>
                  </a:lnTo>
                  <a:lnTo>
                    <a:pt x="15745" y="1330"/>
                  </a:lnTo>
                  <a:lnTo>
                    <a:pt x="15750" y="1330"/>
                  </a:lnTo>
                  <a:lnTo>
                    <a:pt x="15755" y="1330"/>
                  </a:lnTo>
                  <a:lnTo>
                    <a:pt x="15760" y="1331"/>
                  </a:lnTo>
                  <a:lnTo>
                    <a:pt x="15766" y="1331"/>
                  </a:lnTo>
                  <a:lnTo>
                    <a:pt x="15771" y="1331"/>
                  </a:lnTo>
                  <a:lnTo>
                    <a:pt x="15776" y="1331"/>
                  </a:lnTo>
                  <a:lnTo>
                    <a:pt x="15781" y="1331"/>
                  </a:lnTo>
                  <a:lnTo>
                    <a:pt x="15786" y="1331"/>
                  </a:lnTo>
                  <a:lnTo>
                    <a:pt x="15791" y="1331"/>
                  </a:lnTo>
                  <a:lnTo>
                    <a:pt x="15796" y="1331"/>
                  </a:lnTo>
                  <a:lnTo>
                    <a:pt x="15801" y="1331"/>
                  </a:lnTo>
                  <a:lnTo>
                    <a:pt x="15806" y="1331"/>
                  </a:lnTo>
                  <a:lnTo>
                    <a:pt x="15811" y="1331"/>
                  </a:lnTo>
                  <a:lnTo>
                    <a:pt x="15816" y="1330"/>
                  </a:lnTo>
                  <a:lnTo>
                    <a:pt x="15821" y="1330"/>
                  </a:lnTo>
                  <a:lnTo>
                    <a:pt x="15826" y="1330"/>
                  </a:lnTo>
                  <a:lnTo>
                    <a:pt x="15831" y="1330"/>
                  </a:lnTo>
                  <a:lnTo>
                    <a:pt x="15837" y="1330"/>
                  </a:lnTo>
                  <a:lnTo>
                    <a:pt x="15842" y="1330"/>
                  </a:lnTo>
                  <a:lnTo>
                    <a:pt x="15847" y="1331"/>
                  </a:lnTo>
                  <a:lnTo>
                    <a:pt x="15852" y="1331"/>
                  </a:lnTo>
                  <a:lnTo>
                    <a:pt x="15857" y="1331"/>
                  </a:lnTo>
                  <a:lnTo>
                    <a:pt x="15862" y="1331"/>
                  </a:lnTo>
                  <a:lnTo>
                    <a:pt x="15867" y="1331"/>
                  </a:lnTo>
                  <a:lnTo>
                    <a:pt x="15872" y="1331"/>
                  </a:lnTo>
                  <a:lnTo>
                    <a:pt x="15877" y="1331"/>
                  </a:lnTo>
                  <a:lnTo>
                    <a:pt x="15882" y="1331"/>
                  </a:lnTo>
                  <a:lnTo>
                    <a:pt x="15887" y="1331"/>
                  </a:lnTo>
                  <a:lnTo>
                    <a:pt x="15892" y="1331"/>
                  </a:lnTo>
                  <a:lnTo>
                    <a:pt x="15897" y="1331"/>
                  </a:lnTo>
                  <a:lnTo>
                    <a:pt x="15902" y="1331"/>
                  </a:lnTo>
                  <a:lnTo>
                    <a:pt x="15908" y="1331"/>
                  </a:lnTo>
                  <a:lnTo>
                    <a:pt x="15913" y="1331"/>
                  </a:lnTo>
                  <a:lnTo>
                    <a:pt x="15918" y="1331"/>
                  </a:lnTo>
                  <a:lnTo>
                    <a:pt x="15923" y="1331"/>
                  </a:lnTo>
                  <a:lnTo>
                    <a:pt x="15928" y="1331"/>
                  </a:lnTo>
                  <a:lnTo>
                    <a:pt x="15933" y="1331"/>
                  </a:lnTo>
                  <a:lnTo>
                    <a:pt x="15938" y="1331"/>
                  </a:lnTo>
                  <a:lnTo>
                    <a:pt x="15943" y="1331"/>
                  </a:lnTo>
                  <a:lnTo>
                    <a:pt x="15948" y="1331"/>
                  </a:lnTo>
                  <a:lnTo>
                    <a:pt x="15953" y="1331"/>
                  </a:lnTo>
                  <a:lnTo>
                    <a:pt x="15958" y="1331"/>
                  </a:lnTo>
                  <a:lnTo>
                    <a:pt x="15963" y="1331"/>
                  </a:lnTo>
                  <a:lnTo>
                    <a:pt x="15968" y="1332"/>
                  </a:lnTo>
                  <a:lnTo>
                    <a:pt x="15973" y="1332"/>
                  </a:lnTo>
                  <a:lnTo>
                    <a:pt x="15978" y="1331"/>
                  </a:lnTo>
                  <a:lnTo>
                    <a:pt x="15984" y="1331"/>
                  </a:lnTo>
                  <a:lnTo>
                    <a:pt x="15989" y="1331"/>
                  </a:lnTo>
                  <a:lnTo>
                    <a:pt x="15994" y="1331"/>
                  </a:lnTo>
                  <a:lnTo>
                    <a:pt x="15999" y="1331"/>
                  </a:lnTo>
                  <a:lnTo>
                    <a:pt x="16004" y="1331"/>
                  </a:lnTo>
                  <a:lnTo>
                    <a:pt x="16009" y="1331"/>
                  </a:lnTo>
                  <a:lnTo>
                    <a:pt x="16014" y="1331"/>
                  </a:lnTo>
                  <a:lnTo>
                    <a:pt x="16019" y="1331"/>
                  </a:lnTo>
                  <a:lnTo>
                    <a:pt x="16024" y="1331"/>
                  </a:lnTo>
                  <a:lnTo>
                    <a:pt x="16029" y="1331"/>
                  </a:lnTo>
                  <a:lnTo>
                    <a:pt x="16034" y="1331"/>
                  </a:lnTo>
                  <a:lnTo>
                    <a:pt x="16039" y="1332"/>
                  </a:lnTo>
                  <a:lnTo>
                    <a:pt x="16044" y="1332"/>
                  </a:lnTo>
                  <a:lnTo>
                    <a:pt x="16049" y="1332"/>
                  </a:lnTo>
                  <a:lnTo>
                    <a:pt x="16055" y="1332"/>
                  </a:lnTo>
                  <a:lnTo>
                    <a:pt x="16060" y="1332"/>
                  </a:lnTo>
                  <a:lnTo>
                    <a:pt x="16065" y="1332"/>
                  </a:lnTo>
                  <a:lnTo>
                    <a:pt x="16070" y="1332"/>
                  </a:lnTo>
                  <a:lnTo>
                    <a:pt x="16075" y="1331"/>
                  </a:lnTo>
                  <a:lnTo>
                    <a:pt x="16080" y="1332"/>
                  </a:lnTo>
                  <a:lnTo>
                    <a:pt x="16085" y="1331"/>
                  </a:lnTo>
                  <a:lnTo>
                    <a:pt x="16090" y="1331"/>
                  </a:lnTo>
                  <a:lnTo>
                    <a:pt x="16095" y="1331"/>
                  </a:lnTo>
                  <a:lnTo>
                    <a:pt x="16100" y="1331"/>
                  </a:lnTo>
                  <a:lnTo>
                    <a:pt x="16105" y="1330"/>
                  </a:lnTo>
                  <a:lnTo>
                    <a:pt x="16110" y="1330"/>
                  </a:lnTo>
                  <a:lnTo>
                    <a:pt x="16115" y="1331"/>
                  </a:lnTo>
                  <a:lnTo>
                    <a:pt x="16120" y="1331"/>
                  </a:lnTo>
                  <a:lnTo>
                    <a:pt x="16125" y="1332"/>
                  </a:lnTo>
                  <a:lnTo>
                    <a:pt x="16131" y="1332"/>
                  </a:lnTo>
                  <a:lnTo>
                    <a:pt x="16136" y="1332"/>
                  </a:lnTo>
                  <a:lnTo>
                    <a:pt x="16141" y="1332"/>
                  </a:lnTo>
                  <a:lnTo>
                    <a:pt x="16146" y="1332"/>
                  </a:lnTo>
                  <a:lnTo>
                    <a:pt x="16151" y="1332"/>
                  </a:lnTo>
                  <a:lnTo>
                    <a:pt x="16156" y="1332"/>
                  </a:lnTo>
                  <a:lnTo>
                    <a:pt x="16161" y="1331"/>
                  </a:lnTo>
                  <a:lnTo>
                    <a:pt x="16166" y="1332"/>
                  </a:lnTo>
                  <a:lnTo>
                    <a:pt x="16171" y="1332"/>
                  </a:lnTo>
                  <a:lnTo>
                    <a:pt x="16176" y="1332"/>
                  </a:lnTo>
                  <a:lnTo>
                    <a:pt x="16181" y="1332"/>
                  </a:lnTo>
                  <a:lnTo>
                    <a:pt x="16186" y="1332"/>
                  </a:lnTo>
                  <a:lnTo>
                    <a:pt x="16191" y="1332"/>
                  </a:lnTo>
                  <a:lnTo>
                    <a:pt x="16196" y="1332"/>
                  </a:lnTo>
                  <a:lnTo>
                    <a:pt x="16202" y="1333"/>
                  </a:lnTo>
                  <a:lnTo>
                    <a:pt x="16207" y="1332"/>
                  </a:lnTo>
                  <a:lnTo>
                    <a:pt x="16212" y="1333"/>
                  </a:lnTo>
                  <a:lnTo>
                    <a:pt x="16217" y="1333"/>
                  </a:lnTo>
                  <a:lnTo>
                    <a:pt x="16222" y="1332"/>
                  </a:lnTo>
                  <a:lnTo>
                    <a:pt x="16227" y="1333"/>
                  </a:lnTo>
                  <a:lnTo>
                    <a:pt x="16232" y="1332"/>
                  </a:lnTo>
                  <a:lnTo>
                    <a:pt x="16237" y="1332"/>
                  </a:lnTo>
                  <a:lnTo>
                    <a:pt x="16242" y="1332"/>
                  </a:lnTo>
                  <a:lnTo>
                    <a:pt x="16247" y="1332"/>
                  </a:lnTo>
                  <a:lnTo>
                    <a:pt x="16252" y="1331"/>
                  </a:lnTo>
                  <a:lnTo>
                    <a:pt x="16257" y="1331"/>
                  </a:lnTo>
                  <a:lnTo>
                    <a:pt x="16262" y="1331"/>
                  </a:lnTo>
                  <a:lnTo>
                    <a:pt x="16267" y="1331"/>
                  </a:lnTo>
                  <a:lnTo>
                    <a:pt x="16273" y="1331"/>
                  </a:lnTo>
                  <a:lnTo>
                    <a:pt x="16278" y="1332"/>
                  </a:lnTo>
                  <a:lnTo>
                    <a:pt x="16283" y="1331"/>
                  </a:lnTo>
                  <a:lnTo>
                    <a:pt x="16288" y="1331"/>
                  </a:lnTo>
                  <a:lnTo>
                    <a:pt x="16293" y="1331"/>
                  </a:lnTo>
                  <a:lnTo>
                    <a:pt x="16298" y="1332"/>
                  </a:lnTo>
                  <a:lnTo>
                    <a:pt x="16303" y="1332"/>
                  </a:lnTo>
                  <a:lnTo>
                    <a:pt x="16308" y="1331"/>
                  </a:lnTo>
                  <a:lnTo>
                    <a:pt x="16313" y="1332"/>
                  </a:lnTo>
                  <a:lnTo>
                    <a:pt x="16318" y="1332"/>
                  </a:lnTo>
                  <a:lnTo>
                    <a:pt x="16323" y="1332"/>
                  </a:lnTo>
                  <a:lnTo>
                    <a:pt x="16328" y="1332"/>
                  </a:lnTo>
                  <a:lnTo>
                    <a:pt x="16333" y="1332"/>
                  </a:lnTo>
                  <a:lnTo>
                    <a:pt x="16338" y="1332"/>
                  </a:lnTo>
                  <a:lnTo>
                    <a:pt x="16343" y="1332"/>
                  </a:lnTo>
                  <a:lnTo>
                    <a:pt x="16349" y="1332"/>
                  </a:lnTo>
                  <a:lnTo>
                    <a:pt x="16354" y="1332"/>
                  </a:lnTo>
                  <a:lnTo>
                    <a:pt x="16359" y="1332"/>
                  </a:lnTo>
                  <a:lnTo>
                    <a:pt x="16364" y="1332"/>
                  </a:lnTo>
                  <a:lnTo>
                    <a:pt x="16369" y="1332"/>
                  </a:lnTo>
                  <a:lnTo>
                    <a:pt x="16374" y="1332"/>
                  </a:lnTo>
                  <a:lnTo>
                    <a:pt x="16379" y="1332"/>
                  </a:lnTo>
                  <a:lnTo>
                    <a:pt x="16384" y="1332"/>
                  </a:lnTo>
                  <a:lnTo>
                    <a:pt x="16389" y="1332"/>
                  </a:lnTo>
                  <a:lnTo>
                    <a:pt x="16394" y="1333"/>
                  </a:lnTo>
                  <a:lnTo>
                    <a:pt x="16399" y="1333"/>
                  </a:lnTo>
                  <a:lnTo>
                    <a:pt x="16404" y="1333"/>
                  </a:lnTo>
                  <a:lnTo>
                    <a:pt x="16409" y="1333"/>
                  </a:lnTo>
                  <a:lnTo>
                    <a:pt x="16414" y="1333"/>
                  </a:lnTo>
                  <a:lnTo>
                    <a:pt x="16420" y="1333"/>
                  </a:lnTo>
                  <a:lnTo>
                    <a:pt x="16425" y="1333"/>
                  </a:lnTo>
                  <a:lnTo>
                    <a:pt x="16430" y="1333"/>
                  </a:lnTo>
                  <a:lnTo>
                    <a:pt x="16435" y="1333"/>
                  </a:lnTo>
                  <a:lnTo>
                    <a:pt x="16440" y="1333"/>
                  </a:lnTo>
                  <a:lnTo>
                    <a:pt x="16445" y="1333"/>
                  </a:lnTo>
                  <a:lnTo>
                    <a:pt x="16450" y="1333"/>
                  </a:lnTo>
                  <a:lnTo>
                    <a:pt x="16455" y="1332"/>
                  </a:lnTo>
                  <a:lnTo>
                    <a:pt x="16460" y="1332"/>
                  </a:lnTo>
                  <a:lnTo>
                    <a:pt x="16465" y="1332"/>
                  </a:lnTo>
                  <a:lnTo>
                    <a:pt x="16470" y="1332"/>
                  </a:lnTo>
                  <a:lnTo>
                    <a:pt x="16475" y="1332"/>
                  </a:lnTo>
                  <a:lnTo>
                    <a:pt x="16480" y="1332"/>
                  </a:lnTo>
                  <a:lnTo>
                    <a:pt x="16485" y="1331"/>
                  </a:lnTo>
                  <a:lnTo>
                    <a:pt x="16490" y="1332"/>
                  </a:lnTo>
                  <a:lnTo>
                    <a:pt x="16496" y="1332"/>
                  </a:lnTo>
                  <a:lnTo>
                    <a:pt x="16501" y="1332"/>
                  </a:lnTo>
                  <a:lnTo>
                    <a:pt x="16506" y="1332"/>
                  </a:lnTo>
                  <a:lnTo>
                    <a:pt x="16511" y="1331"/>
                  </a:lnTo>
                  <a:lnTo>
                    <a:pt x="16516" y="1331"/>
                  </a:lnTo>
                  <a:lnTo>
                    <a:pt x="16521" y="1331"/>
                  </a:lnTo>
                  <a:lnTo>
                    <a:pt x="16526" y="1331"/>
                  </a:lnTo>
                  <a:lnTo>
                    <a:pt x="16531" y="1331"/>
                  </a:lnTo>
                  <a:lnTo>
                    <a:pt x="16536" y="1332"/>
                  </a:lnTo>
                  <a:lnTo>
                    <a:pt x="16541" y="1332"/>
                  </a:lnTo>
                  <a:lnTo>
                    <a:pt x="16546" y="1332"/>
                  </a:lnTo>
                  <a:lnTo>
                    <a:pt x="16551" y="1331"/>
                  </a:lnTo>
                  <a:lnTo>
                    <a:pt x="16556" y="1331"/>
                  </a:lnTo>
                  <a:lnTo>
                    <a:pt x="16561" y="1331"/>
                  </a:lnTo>
                  <a:lnTo>
                    <a:pt x="16567" y="1332"/>
                  </a:lnTo>
                  <a:lnTo>
                    <a:pt x="16572" y="1332"/>
                  </a:lnTo>
                  <a:lnTo>
                    <a:pt x="16577" y="1332"/>
                  </a:lnTo>
                  <a:lnTo>
                    <a:pt x="16582" y="1332"/>
                  </a:lnTo>
                  <a:lnTo>
                    <a:pt x="16587" y="1332"/>
                  </a:lnTo>
                  <a:lnTo>
                    <a:pt x="16592" y="1332"/>
                  </a:lnTo>
                  <a:lnTo>
                    <a:pt x="16597" y="1332"/>
                  </a:lnTo>
                  <a:lnTo>
                    <a:pt x="16602" y="1332"/>
                  </a:lnTo>
                  <a:lnTo>
                    <a:pt x="16607" y="1332"/>
                  </a:lnTo>
                  <a:lnTo>
                    <a:pt x="16612" y="1332"/>
                  </a:lnTo>
                  <a:lnTo>
                    <a:pt x="16617" y="1332"/>
                  </a:lnTo>
                  <a:lnTo>
                    <a:pt x="16622" y="1332"/>
                  </a:lnTo>
                  <a:lnTo>
                    <a:pt x="16627" y="1332"/>
                  </a:lnTo>
                  <a:lnTo>
                    <a:pt x="16632" y="1332"/>
                  </a:lnTo>
                  <a:lnTo>
                    <a:pt x="16638" y="1332"/>
                  </a:lnTo>
                  <a:lnTo>
                    <a:pt x="16643" y="1332"/>
                  </a:lnTo>
                  <a:lnTo>
                    <a:pt x="16648" y="1332"/>
                  </a:lnTo>
                  <a:lnTo>
                    <a:pt x="16653" y="1332"/>
                  </a:lnTo>
                  <a:lnTo>
                    <a:pt x="16658" y="1332"/>
                  </a:lnTo>
                  <a:lnTo>
                    <a:pt x="16663" y="1332"/>
                  </a:lnTo>
                  <a:lnTo>
                    <a:pt x="16668" y="1332"/>
                  </a:lnTo>
                  <a:lnTo>
                    <a:pt x="16673" y="1332"/>
                  </a:lnTo>
                  <a:lnTo>
                    <a:pt x="16678" y="1333"/>
                  </a:lnTo>
                  <a:lnTo>
                    <a:pt x="16683" y="1333"/>
                  </a:lnTo>
                  <a:lnTo>
                    <a:pt x="16688" y="1332"/>
                  </a:lnTo>
                  <a:lnTo>
                    <a:pt x="16693" y="1332"/>
                  </a:lnTo>
                  <a:lnTo>
                    <a:pt x="16698" y="1332"/>
                  </a:lnTo>
                  <a:lnTo>
                    <a:pt x="16703" y="1332"/>
                  </a:lnTo>
                  <a:lnTo>
                    <a:pt x="16708" y="1332"/>
                  </a:lnTo>
                  <a:lnTo>
                    <a:pt x="16714" y="1332"/>
                  </a:lnTo>
                  <a:lnTo>
                    <a:pt x="16719" y="1332"/>
                  </a:lnTo>
                  <a:lnTo>
                    <a:pt x="16724" y="1332"/>
                  </a:lnTo>
                  <a:lnTo>
                    <a:pt x="16729" y="1331"/>
                  </a:lnTo>
                  <a:lnTo>
                    <a:pt x="16734" y="1332"/>
                  </a:lnTo>
                  <a:lnTo>
                    <a:pt x="16739" y="1332"/>
                  </a:lnTo>
                  <a:lnTo>
                    <a:pt x="16744" y="1332"/>
                  </a:lnTo>
                  <a:lnTo>
                    <a:pt x="16749" y="1332"/>
                  </a:lnTo>
                  <a:lnTo>
                    <a:pt x="16754" y="1332"/>
                  </a:lnTo>
                  <a:lnTo>
                    <a:pt x="16759" y="1332"/>
                  </a:lnTo>
                  <a:lnTo>
                    <a:pt x="16764" y="1332"/>
                  </a:lnTo>
                  <a:lnTo>
                    <a:pt x="16769" y="1331"/>
                  </a:lnTo>
                  <a:lnTo>
                    <a:pt x="16774" y="1331"/>
                  </a:lnTo>
                  <a:lnTo>
                    <a:pt x="16779" y="1331"/>
                  </a:lnTo>
                  <a:lnTo>
                    <a:pt x="16785" y="1331"/>
                  </a:lnTo>
                  <a:lnTo>
                    <a:pt x="16790" y="1331"/>
                  </a:lnTo>
                  <a:lnTo>
                    <a:pt x="16795" y="1332"/>
                  </a:lnTo>
                  <a:lnTo>
                    <a:pt x="16800" y="1331"/>
                  </a:lnTo>
                  <a:lnTo>
                    <a:pt x="16805" y="1331"/>
                  </a:lnTo>
                  <a:lnTo>
                    <a:pt x="16810" y="1331"/>
                  </a:lnTo>
                  <a:lnTo>
                    <a:pt x="16815" y="1331"/>
                  </a:lnTo>
                  <a:lnTo>
                    <a:pt x="16820" y="1331"/>
                  </a:lnTo>
                  <a:lnTo>
                    <a:pt x="16825" y="1331"/>
                  </a:lnTo>
                  <a:lnTo>
                    <a:pt x="16830" y="1331"/>
                  </a:lnTo>
                  <a:lnTo>
                    <a:pt x="16835" y="1331"/>
                  </a:lnTo>
                  <a:lnTo>
                    <a:pt x="16840" y="1331"/>
                  </a:lnTo>
                  <a:lnTo>
                    <a:pt x="16845" y="1331"/>
                  </a:lnTo>
                  <a:lnTo>
                    <a:pt x="16850" y="1332"/>
                  </a:lnTo>
                  <a:lnTo>
                    <a:pt x="16855" y="1332"/>
                  </a:lnTo>
                  <a:lnTo>
                    <a:pt x="16861" y="1332"/>
                  </a:lnTo>
                  <a:lnTo>
                    <a:pt x="16866" y="1332"/>
                  </a:lnTo>
                  <a:lnTo>
                    <a:pt x="16871" y="1332"/>
                  </a:lnTo>
                  <a:lnTo>
                    <a:pt x="16876" y="1332"/>
                  </a:lnTo>
                  <a:lnTo>
                    <a:pt x="16881" y="1332"/>
                  </a:lnTo>
                  <a:lnTo>
                    <a:pt x="16886" y="1332"/>
                  </a:lnTo>
                  <a:lnTo>
                    <a:pt x="16891" y="1332"/>
                  </a:lnTo>
                  <a:lnTo>
                    <a:pt x="16896" y="1332"/>
                  </a:lnTo>
                  <a:lnTo>
                    <a:pt x="16901" y="1332"/>
                  </a:lnTo>
                  <a:lnTo>
                    <a:pt x="16906" y="1332"/>
                  </a:lnTo>
                  <a:lnTo>
                    <a:pt x="16911" y="1332"/>
                  </a:lnTo>
                  <a:lnTo>
                    <a:pt x="16916" y="1332"/>
                  </a:lnTo>
                  <a:lnTo>
                    <a:pt x="16921" y="1332"/>
                  </a:lnTo>
                  <a:lnTo>
                    <a:pt x="16926" y="1332"/>
                  </a:lnTo>
                  <a:lnTo>
                    <a:pt x="16932" y="1332"/>
                  </a:lnTo>
                  <a:lnTo>
                    <a:pt x="16937" y="1332"/>
                  </a:lnTo>
                  <a:lnTo>
                    <a:pt x="16942" y="1332"/>
                  </a:lnTo>
                  <a:lnTo>
                    <a:pt x="16947" y="1332"/>
                  </a:lnTo>
                  <a:lnTo>
                    <a:pt x="16952" y="1332"/>
                  </a:lnTo>
                  <a:lnTo>
                    <a:pt x="16957" y="1332"/>
                  </a:lnTo>
                  <a:lnTo>
                    <a:pt x="16962" y="1332"/>
                  </a:lnTo>
                  <a:lnTo>
                    <a:pt x="16967" y="1332"/>
                  </a:lnTo>
                  <a:lnTo>
                    <a:pt x="16972" y="1331"/>
                  </a:lnTo>
                  <a:lnTo>
                    <a:pt x="16977" y="1331"/>
                  </a:lnTo>
                  <a:lnTo>
                    <a:pt x="16982" y="1331"/>
                  </a:lnTo>
                  <a:lnTo>
                    <a:pt x="16987" y="1331"/>
                  </a:lnTo>
                  <a:lnTo>
                    <a:pt x="16992" y="1331"/>
                  </a:lnTo>
                  <a:lnTo>
                    <a:pt x="16997" y="1331"/>
                  </a:lnTo>
                  <a:lnTo>
                    <a:pt x="17003" y="1331"/>
                  </a:lnTo>
                  <a:lnTo>
                    <a:pt x="17008" y="1331"/>
                  </a:lnTo>
                  <a:lnTo>
                    <a:pt x="17013" y="1331"/>
                  </a:lnTo>
                  <a:lnTo>
                    <a:pt x="17018" y="1331"/>
                  </a:lnTo>
                  <a:lnTo>
                    <a:pt x="17023" y="1331"/>
                  </a:lnTo>
                  <a:lnTo>
                    <a:pt x="17028" y="1332"/>
                  </a:lnTo>
                  <a:lnTo>
                    <a:pt x="17033" y="1332"/>
                  </a:lnTo>
                  <a:lnTo>
                    <a:pt x="17038" y="1332"/>
                  </a:lnTo>
                  <a:lnTo>
                    <a:pt x="17043" y="1331"/>
                  </a:lnTo>
                  <a:lnTo>
                    <a:pt x="17048" y="1331"/>
                  </a:lnTo>
                  <a:lnTo>
                    <a:pt x="17053" y="1331"/>
                  </a:lnTo>
                  <a:lnTo>
                    <a:pt x="17058" y="1331"/>
                  </a:lnTo>
                  <a:lnTo>
                    <a:pt x="17063" y="1331"/>
                  </a:lnTo>
                  <a:lnTo>
                    <a:pt x="17068" y="1331"/>
                  </a:lnTo>
                  <a:lnTo>
                    <a:pt x="17073" y="1331"/>
                  </a:lnTo>
                  <a:lnTo>
                    <a:pt x="17079" y="1331"/>
                  </a:lnTo>
                  <a:lnTo>
                    <a:pt x="17084" y="1331"/>
                  </a:lnTo>
                  <a:lnTo>
                    <a:pt x="17089" y="1331"/>
                  </a:lnTo>
                  <a:lnTo>
                    <a:pt x="17094" y="1331"/>
                  </a:lnTo>
                  <a:lnTo>
                    <a:pt x="17099" y="1331"/>
                  </a:lnTo>
                  <a:lnTo>
                    <a:pt x="17104" y="1331"/>
                  </a:lnTo>
                  <a:lnTo>
                    <a:pt x="17109" y="1331"/>
                  </a:lnTo>
                  <a:lnTo>
                    <a:pt x="17114" y="1331"/>
                  </a:lnTo>
                  <a:lnTo>
                    <a:pt x="17119" y="1331"/>
                  </a:lnTo>
                  <a:lnTo>
                    <a:pt x="17124" y="1331"/>
                  </a:lnTo>
                  <a:lnTo>
                    <a:pt x="17129" y="1331"/>
                  </a:lnTo>
                  <a:lnTo>
                    <a:pt x="17134" y="1331"/>
                  </a:lnTo>
                  <a:lnTo>
                    <a:pt x="17139" y="1331"/>
                  </a:lnTo>
                  <a:lnTo>
                    <a:pt x="17144" y="1331"/>
                  </a:lnTo>
                  <a:lnTo>
                    <a:pt x="17150" y="1331"/>
                  </a:lnTo>
                  <a:lnTo>
                    <a:pt x="17155" y="1331"/>
                  </a:lnTo>
                  <a:lnTo>
                    <a:pt x="17160" y="1331"/>
                  </a:lnTo>
                  <a:lnTo>
                    <a:pt x="17165" y="1331"/>
                  </a:lnTo>
                  <a:lnTo>
                    <a:pt x="17170" y="1332"/>
                  </a:lnTo>
                  <a:lnTo>
                    <a:pt x="17175" y="1332"/>
                  </a:lnTo>
                  <a:lnTo>
                    <a:pt x="17180" y="1331"/>
                  </a:lnTo>
                  <a:lnTo>
                    <a:pt x="17185" y="1331"/>
                  </a:lnTo>
                  <a:lnTo>
                    <a:pt x="17190" y="1331"/>
                  </a:lnTo>
                  <a:lnTo>
                    <a:pt x="17195" y="1330"/>
                  </a:lnTo>
                  <a:lnTo>
                    <a:pt x="17200" y="1330"/>
                  </a:lnTo>
                  <a:lnTo>
                    <a:pt x="17205" y="1330"/>
                  </a:lnTo>
                  <a:lnTo>
                    <a:pt x="17210" y="1330"/>
                  </a:lnTo>
                  <a:lnTo>
                    <a:pt x="17215" y="1330"/>
                  </a:lnTo>
                  <a:lnTo>
                    <a:pt x="17220" y="1330"/>
                  </a:lnTo>
                  <a:lnTo>
                    <a:pt x="17226" y="1331"/>
                  </a:lnTo>
                  <a:lnTo>
                    <a:pt x="17231" y="1330"/>
                  </a:lnTo>
                  <a:lnTo>
                    <a:pt x="17236" y="1330"/>
                  </a:lnTo>
                  <a:lnTo>
                    <a:pt x="17241" y="1330"/>
                  </a:lnTo>
                  <a:lnTo>
                    <a:pt x="17246" y="1330"/>
                  </a:lnTo>
                  <a:lnTo>
                    <a:pt x="17251" y="1330"/>
                  </a:lnTo>
                  <a:lnTo>
                    <a:pt x="17256" y="1331"/>
                  </a:lnTo>
                  <a:lnTo>
                    <a:pt x="17261" y="1331"/>
                  </a:lnTo>
                  <a:lnTo>
                    <a:pt x="17266" y="1330"/>
                  </a:lnTo>
                  <a:lnTo>
                    <a:pt x="17271" y="1330"/>
                  </a:lnTo>
                  <a:lnTo>
                    <a:pt x="17276" y="1330"/>
                  </a:lnTo>
                  <a:lnTo>
                    <a:pt x="17281" y="1330"/>
                  </a:lnTo>
                  <a:lnTo>
                    <a:pt x="17286" y="1330"/>
                  </a:lnTo>
                  <a:lnTo>
                    <a:pt x="17291" y="1330"/>
                  </a:lnTo>
                  <a:lnTo>
                    <a:pt x="17297" y="1330"/>
                  </a:lnTo>
                  <a:lnTo>
                    <a:pt x="17302" y="1330"/>
                  </a:lnTo>
                  <a:lnTo>
                    <a:pt x="17307" y="1330"/>
                  </a:lnTo>
                  <a:lnTo>
                    <a:pt x="17312" y="1330"/>
                  </a:lnTo>
                  <a:lnTo>
                    <a:pt x="17317" y="1329"/>
                  </a:lnTo>
                  <a:lnTo>
                    <a:pt x="17322" y="1330"/>
                  </a:lnTo>
                  <a:lnTo>
                    <a:pt x="17327" y="1330"/>
                  </a:lnTo>
                  <a:lnTo>
                    <a:pt x="17332" y="1330"/>
                  </a:lnTo>
                  <a:lnTo>
                    <a:pt x="17337" y="1330"/>
                  </a:lnTo>
                  <a:lnTo>
                    <a:pt x="17342" y="1329"/>
                  </a:lnTo>
                  <a:lnTo>
                    <a:pt x="17347" y="1330"/>
                  </a:lnTo>
                  <a:lnTo>
                    <a:pt x="17352" y="1329"/>
                  </a:lnTo>
                  <a:lnTo>
                    <a:pt x="17357" y="1329"/>
                  </a:lnTo>
                  <a:lnTo>
                    <a:pt x="17362" y="1330"/>
                  </a:lnTo>
                  <a:lnTo>
                    <a:pt x="17368" y="1330"/>
                  </a:lnTo>
                  <a:lnTo>
                    <a:pt x="17373" y="1330"/>
                  </a:lnTo>
                  <a:lnTo>
                    <a:pt x="17378" y="1330"/>
                  </a:lnTo>
                  <a:lnTo>
                    <a:pt x="17383" y="1329"/>
                  </a:lnTo>
                  <a:lnTo>
                    <a:pt x="17388" y="1329"/>
                  </a:lnTo>
                  <a:lnTo>
                    <a:pt x="17393" y="1329"/>
                  </a:lnTo>
                  <a:lnTo>
                    <a:pt x="17398" y="1329"/>
                  </a:lnTo>
                  <a:lnTo>
                    <a:pt x="17403" y="1329"/>
                  </a:lnTo>
                  <a:lnTo>
                    <a:pt x="17408" y="1329"/>
                  </a:lnTo>
                  <a:lnTo>
                    <a:pt x="17413" y="1329"/>
                  </a:lnTo>
                  <a:lnTo>
                    <a:pt x="17418" y="1328"/>
                  </a:lnTo>
                  <a:lnTo>
                    <a:pt x="17423" y="1328"/>
                  </a:lnTo>
                  <a:lnTo>
                    <a:pt x="17428" y="1328"/>
                  </a:lnTo>
                  <a:lnTo>
                    <a:pt x="17433" y="1328"/>
                  </a:lnTo>
                  <a:lnTo>
                    <a:pt x="17438" y="1329"/>
                  </a:lnTo>
                  <a:lnTo>
                    <a:pt x="17444" y="1329"/>
                  </a:lnTo>
                  <a:lnTo>
                    <a:pt x="17449" y="1329"/>
                  </a:lnTo>
                  <a:lnTo>
                    <a:pt x="17454" y="1329"/>
                  </a:lnTo>
                  <a:lnTo>
                    <a:pt x="17459" y="1329"/>
                  </a:lnTo>
                  <a:lnTo>
                    <a:pt x="17464" y="1329"/>
                  </a:lnTo>
                  <a:lnTo>
                    <a:pt x="17469" y="1329"/>
                  </a:lnTo>
                  <a:lnTo>
                    <a:pt x="17474" y="1329"/>
                  </a:lnTo>
                  <a:lnTo>
                    <a:pt x="17479" y="1329"/>
                  </a:lnTo>
                  <a:lnTo>
                    <a:pt x="17484" y="1329"/>
                  </a:lnTo>
                  <a:lnTo>
                    <a:pt x="17489" y="1329"/>
                  </a:lnTo>
                  <a:lnTo>
                    <a:pt x="17494" y="1329"/>
                  </a:lnTo>
                  <a:lnTo>
                    <a:pt x="17499" y="1329"/>
                  </a:lnTo>
                  <a:lnTo>
                    <a:pt x="17504" y="1329"/>
                  </a:lnTo>
                  <a:lnTo>
                    <a:pt x="17509" y="1329"/>
                  </a:lnTo>
                  <a:lnTo>
                    <a:pt x="17515" y="1329"/>
                  </a:lnTo>
                  <a:lnTo>
                    <a:pt x="17520" y="1328"/>
                  </a:lnTo>
                  <a:lnTo>
                    <a:pt x="17525" y="1328"/>
                  </a:lnTo>
                  <a:lnTo>
                    <a:pt x="17530" y="1328"/>
                  </a:lnTo>
                  <a:lnTo>
                    <a:pt x="17535" y="1329"/>
                  </a:lnTo>
                  <a:lnTo>
                    <a:pt x="17540" y="1328"/>
                  </a:lnTo>
                  <a:lnTo>
                    <a:pt x="17545" y="1328"/>
                  </a:lnTo>
                  <a:lnTo>
                    <a:pt x="17550" y="1328"/>
                  </a:lnTo>
                  <a:lnTo>
                    <a:pt x="17555" y="1328"/>
                  </a:lnTo>
                  <a:lnTo>
                    <a:pt x="17560" y="1328"/>
                  </a:lnTo>
                  <a:lnTo>
                    <a:pt x="17565" y="1328"/>
                  </a:lnTo>
                  <a:lnTo>
                    <a:pt x="17570" y="1328"/>
                  </a:lnTo>
                  <a:lnTo>
                    <a:pt x="17575" y="1327"/>
                  </a:lnTo>
                  <a:lnTo>
                    <a:pt x="17580" y="1327"/>
                  </a:lnTo>
                  <a:lnTo>
                    <a:pt x="17586" y="1327"/>
                  </a:lnTo>
                  <a:lnTo>
                    <a:pt x="17591" y="1328"/>
                  </a:lnTo>
                  <a:lnTo>
                    <a:pt x="17596" y="1328"/>
                  </a:lnTo>
                  <a:lnTo>
                    <a:pt x="17601" y="1328"/>
                  </a:lnTo>
                  <a:lnTo>
                    <a:pt x="17606" y="1328"/>
                  </a:lnTo>
                  <a:lnTo>
                    <a:pt x="17611" y="1328"/>
                  </a:lnTo>
                  <a:lnTo>
                    <a:pt x="17616" y="1328"/>
                  </a:lnTo>
                  <a:lnTo>
                    <a:pt x="17621" y="1327"/>
                  </a:lnTo>
                  <a:lnTo>
                    <a:pt x="17626" y="1327"/>
                  </a:lnTo>
                  <a:lnTo>
                    <a:pt x="17631" y="1327"/>
                  </a:lnTo>
                  <a:lnTo>
                    <a:pt x="17636" y="1327"/>
                  </a:lnTo>
                  <a:lnTo>
                    <a:pt x="17641" y="1327"/>
                  </a:lnTo>
                  <a:lnTo>
                    <a:pt x="17646" y="1327"/>
                  </a:lnTo>
                  <a:lnTo>
                    <a:pt x="17651" y="1327"/>
                  </a:lnTo>
                  <a:lnTo>
                    <a:pt x="17656" y="1327"/>
                  </a:lnTo>
                  <a:lnTo>
                    <a:pt x="17662" y="1326"/>
                  </a:lnTo>
                  <a:lnTo>
                    <a:pt x="17667" y="1326"/>
                  </a:lnTo>
                  <a:lnTo>
                    <a:pt x="17672" y="1327"/>
                  </a:lnTo>
                  <a:lnTo>
                    <a:pt x="17677" y="1327"/>
                  </a:lnTo>
                  <a:lnTo>
                    <a:pt x="17682" y="1328"/>
                  </a:lnTo>
                  <a:lnTo>
                    <a:pt x="17687" y="1328"/>
                  </a:lnTo>
                  <a:lnTo>
                    <a:pt x="17692" y="1328"/>
                  </a:lnTo>
                  <a:lnTo>
                    <a:pt x="17697" y="1327"/>
                  </a:lnTo>
                  <a:lnTo>
                    <a:pt x="17702" y="1327"/>
                  </a:lnTo>
                  <a:lnTo>
                    <a:pt x="17707" y="1327"/>
                  </a:lnTo>
                  <a:lnTo>
                    <a:pt x="17712" y="1327"/>
                  </a:lnTo>
                  <a:lnTo>
                    <a:pt x="17717" y="1327"/>
                  </a:lnTo>
                  <a:lnTo>
                    <a:pt x="17722" y="1327"/>
                  </a:lnTo>
                  <a:lnTo>
                    <a:pt x="17727" y="1327"/>
                  </a:lnTo>
                  <a:lnTo>
                    <a:pt x="17733" y="1327"/>
                  </a:lnTo>
                  <a:lnTo>
                    <a:pt x="17738" y="1327"/>
                  </a:lnTo>
                  <a:lnTo>
                    <a:pt x="17743" y="1327"/>
                  </a:lnTo>
                  <a:lnTo>
                    <a:pt x="17748" y="1327"/>
                  </a:lnTo>
                  <a:lnTo>
                    <a:pt x="17753" y="1326"/>
                  </a:lnTo>
                  <a:lnTo>
                    <a:pt x="17758" y="1326"/>
                  </a:lnTo>
                  <a:lnTo>
                    <a:pt x="17763" y="1327"/>
                  </a:lnTo>
                  <a:lnTo>
                    <a:pt x="17768" y="1327"/>
                  </a:lnTo>
                  <a:lnTo>
                    <a:pt x="17773" y="1327"/>
                  </a:lnTo>
                  <a:lnTo>
                    <a:pt x="17778" y="1326"/>
                  </a:lnTo>
                  <a:lnTo>
                    <a:pt x="17783" y="1326"/>
                  </a:lnTo>
                  <a:lnTo>
                    <a:pt x="17788" y="1326"/>
                  </a:lnTo>
                  <a:lnTo>
                    <a:pt x="17793" y="1327"/>
                  </a:lnTo>
                  <a:lnTo>
                    <a:pt x="17798" y="1326"/>
                  </a:lnTo>
                  <a:lnTo>
                    <a:pt x="17803" y="1326"/>
                  </a:lnTo>
                  <a:lnTo>
                    <a:pt x="17809" y="1326"/>
                  </a:lnTo>
                  <a:lnTo>
                    <a:pt x="17814" y="1326"/>
                  </a:lnTo>
                  <a:lnTo>
                    <a:pt x="17819" y="1326"/>
                  </a:lnTo>
                  <a:lnTo>
                    <a:pt x="17824" y="1326"/>
                  </a:lnTo>
                  <a:lnTo>
                    <a:pt x="17829" y="1326"/>
                  </a:lnTo>
                  <a:lnTo>
                    <a:pt x="17834" y="1326"/>
                  </a:lnTo>
                  <a:lnTo>
                    <a:pt x="17839" y="1326"/>
                  </a:lnTo>
                  <a:lnTo>
                    <a:pt x="17844" y="1326"/>
                  </a:lnTo>
                  <a:lnTo>
                    <a:pt x="17849" y="1326"/>
                  </a:lnTo>
                  <a:lnTo>
                    <a:pt x="17854" y="1326"/>
                  </a:lnTo>
                  <a:lnTo>
                    <a:pt x="17859" y="1326"/>
                  </a:lnTo>
                  <a:lnTo>
                    <a:pt x="17864" y="1326"/>
                  </a:lnTo>
                  <a:lnTo>
                    <a:pt x="17869" y="1326"/>
                  </a:lnTo>
                  <a:lnTo>
                    <a:pt x="17874" y="1326"/>
                  </a:lnTo>
                  <a:lnTo>
                    <a:pt x="17880" y="1326"/>
                  </a:lnTo>
                  <a:lnTo>
                    <a:pt x="17885" y="1326"/>
                  </a:lnTo>
                  <a:lnTo>
                    <a:pt x="17890" y="1326"/>
                  </a:lnTo>
                  <a:lnTo>
                    <a:pt x="17895" y="1326"/>
                  </a:lnTo>
                  <a:lnTo>
                    <a:pt x="17900" y="1325"/>
                  </a:lnTo>
                  <a:lnTo>
                    <a:pt x="17905" y="1325"/>
                  </a:lnTo>
                  <a:lnTo>
                    <a:pt x="17910" y="1325"/>
                  </a:lnTo>
                  <a:lnTo>
                    <a:pt x="17915" y="1325"/>
                  </a:lnTo>
                  <a:lnTo>
                    <a:pt x="17920" y="1325"/>
                  </a:lnTo>
                  <a:lnTo>
                    <a:pt x="17925" y="1325"/>
                  </a:lnTo>
                  <a:lnTo>
                    <a:pt x="17930" y="1325"/>
                  </a:lnTo>
                  <a:lnTo>
                    <a:pt x="17935" y="1326"/>
                  </a:lnTo>
                  <a:lnTo>
                    <a:pt x="17940" y="1326"/>
                  </a:lnTo>
                  <a:lnTo>
                    <a:pt x="17945" y="1326"/>
                  </a:lnTo>
                  <a:lnTo>
                    <a:pt x="17951" y="1326"/>
                  </a:lnTo>
                  <a:lnTo>
                    <a:pt x="17956" y="1326"/>
                  </a:lnTo>
                  <a:lnTo>
                    <a:pt x="17961" y="1326"/>
                  </a:lnTo>
                  <a:lnTo>
                    <a:pt x="17966" y="1326"/>
                  </a:lnTo>
                  <a:lnTo>
                    <a:pt x="17971" y="1325"/>
                  </a:lnTo>
                  <a:lnTo>
                    <a:pt x="17976" y="1326"/>
                  </a:lnTo>
                  <a:lnTo>
                    <a:pt x="17981" y="1326"/>
                  </a:lnTo>
                  <a:lnTo>
                    <a:pt x="17986" y="1326"/>
                  </a:lnTo>
                  <a:lnTo>
                    <a:pt x="17991" y="1326"/>
                  </a:lnTo>
                  <a:lnTo>
                    <a:pt x="17996" y="1326"/>
                  </a:lnTo>
                  <a:lnTo>
                    <a:pt x="18001" y="1326"/>
                  </a:lnTo>
                  <a:lnTo>
                    <a:pt x="18006" y="1326"/>
                  </a:lnTo>
                  <a:lnTo>
                    <a:pt x="18011" y="1326"/>
                  </a:lnTo>
                  <a:lnTo>
                    <a:pt x="18016" y="1326"/>
                  </a:lnTo>
                  <a:lnTo>
                    <a:pt x="18021" y="1325"/>
                  </a:lnTo>
                  <a:lnTo>
                    <a:pt x="18027" y="1326"/>
                  </a:lnTo>
                  <a:lnTo>
                    <a:pt x="18032" y="1326"/>
                  </a:lnTo>
                  <a:lnTo>
                    <a:pt x="18037" y="1326"/>
                  </a:lnTo>
                  <a:lnTo>
                    <a:pt x="18042" y="1326"/>
                  </a:lnTo>
                  <a:lnTo>
                    <a:pt x="18047" y="1326"/>
                  </a:lnTo>
                  <a:lnTo>
                    <a:pt x="18052" y="1326"/>
                  </a:lnTo>
                  <a:lnTo>
                    <a:pt x="18057" y="1326"/>
                  </a:lnTo>
                  <a:lnTo>
                    <a:pt x="18062" y="1326"/>
                  </a:lnTo>
                  <a:lnTo>
                    <a:pt x="18067" y="1326"/>
                  </a:lnTo>
                  <a:lnTo>
                    <a:pt x="18072" y="1326"/>
                  </a:lnTo>
                  <a:lnTo>
                    <a:pt x="18077" y="1326"/>
                  </a:lnTo>
                  <a:lnTo>
                    <a:pt x="18082" y="1326"/>
                  </a:lnTo>
                  <a:lnTo>
                    <a:pt x="18087" y="1326"/>
                  </a:lnTo>
                  <a:lnTo>
                    <a:pt x="18092" y="1326"/>
                  </a:lnTo>
                  <a:lnTo>
                    <a:pt x="18098" y="1326"/>
                  </a:lnTo>
                  <a:lnTo>
                    <a:pt x="18103" y="1326"/>
                  </a:lnTo>
                  <a:lnTo>
                    <a:pt x="18108" y="1326"/>
                  </a:lnTo>
                  <a:lnTo>
                    <a:pt x="18113" y="1326"/>
                  </a:lnTo>
                  <a:lnTo>
                    <a:pt x="18118" y="1326"/>
                  </a:lnTo>
                  <a:lnTo>
                    <a:pt x="18123" y="1325"/>
                  </a:lnTo>
                  <a:lnTo>
                    <a:pt x="18128" y="1326"/>
                  </a:lnTo>
                  <a:lnTo>
                    <a:pt x="18133" y="1326"/>
                  </a:lnTo>
                  <a:lnTo>
                    <a:pt x="18138" y="1326"/>
                  </a:lnTo>
                  <a:lnTo>
                    <a:pt x="18143" y="1325"/>
                  </a:lnTo>
                  <a:lnTo>
                    <a:pt x="18148" y="1326"/>
                  </a:lnTo>
                  <a:lnTo>
                    <a:pt x="18153" y="1326"/>
                  </a:lnTo>
                  <a:lnTo>
                    <a:pt x="18158" y="1325"/>
                  </a:lnTo>
                  <a:lnTo>
                    <a:pt x="18163" y="1325"/>
                  </a:lnTo>
                  <a:lnTo>
                    <a:pt x="18168" y="1325"/>
                  </a:lnTo>
                  <a:lnTo>
                    <a:pt x="18174" y="1326"/>
                  </a:lnTo>
                  <a:lnTo>
                    <a:pt x="18179" y="1326"/>
                  </a:lnTo>
                  <a:lnTo>
                    <a:pt x="18184" y="1326"/>
                  </a:lnTo>
                  <a:lnTo>
                    <a:pt x="18189" y="1325"/>
                  </a:lnTo>
                  <a:lnTo>
                    <a:pt x="18194" y="1325"/>
                  </a:lnTo>
                  <a:lnTo>
                    <a:pt x="18199" y="1325"/>
                  </a:lnTo>
                  <a:lnTo>
                    <a:pt x="18204" y="1326"/>
                  </a:lnTo>
                  <a:lnTo>
                    <a:pt x="18209" y="1326"/>
                  </a:lnTo>
                  <a:lnTo>
                    <a:pt x="18214" y="1326"/>
                  </a:lnTo>
                  <a:lnTo>
                    <a:pt x="18219" y="1326"/>
                  </a:lnTo>
                  <a:lnTo>
                    <a:pt x="18224" y="1326"/>
                  </a:lnTo>
                  <a:lnTo>
                    <a:pt x="18229" y="1326"/>
                  </a:lnTo>
                  <a:lnTo>
                    <a:pt x="18234" y="1326"/>
                  </a:lnTo>
                  <a:lnTo>
                    <a:pt x="18239" y="1326"/>
                  </a:lnTo>
                  <a:lnTo>
                    <a:pt x="18245" y="1326"/>
                  </a:lnTo>
                  <a:lnTo>
                    <a:pt x="18250" y="132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8" name="Freeform 1954">
              <a:extLst>
                <a:ext uri="{FF2B5EF4-FFF2-40B4-BE49-F238E27FC236}">
                  <a16:creationId xmlns:a16="http://schemas.microsoft.com/office/drawing/2014/main" id="{3B3FD9A5-E477-4418-92DE-16507FD94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" y="2719"/>
              <a:ext cx="1434" cy="816"/>
            </a:xfrm>
            <a:custGeom>
              <a:avLst/>
              <a:gdLst>
                <a:gd name="T0" fmla="*/ 187 w 12166"/>
                <a:gd name="T1" fmla="*/ 3098 h 3100"/>
                <a:gd name="T2" fmla="*/ 380 w 12166"/>
                <a:gd name="T3" fmla="*/ 3099 h 3100"/>
                <a:gd name="T4" fmla="*/ 572 w 12166"/>
                <a:gd name="T5" fmla="*/ 3099 h 3100"/>
                <a:gd name="T6" fmla="*/ 765 w 12166"/>
                <a:gd name="T7" fmla="*/ 3100 h 3100"/>
                <a:gd name="T8" fmla="*/ 958 w 12166"/>
                <a:gd name="T9" fmla="*/ 3099 h 3100"/>
                <a:gd name="T10" fmla="*/ 1150 w 12166"/>
                <a:gd name="T11" fmla="*/ 3098 h 3100"/>
                <a:gd name="T12" fmla="*/ 1343 w 12166"/>
                <a:gd name="T13" fmla="*/ 3097 h 3100"/>
                <a:gd name="T14" fmla="*/ 1536 w 12166"/>
                <a:gd name="T15" fmla="*/ 3097 h 3100"/>
                <a:gd name="T16" fmla="*/ 1728 w 12166"/>
                <a:gd name="T17" fmla="*/ 3097 h 3100"/>
                <a:gd name="T18" fmla="*/ 1921 w 12166"/>
                <a:gd name="T19" fmla="*/ 3099 h 3100"/>
                <a:gd name="T20" fmla="*/ 2113 w 12166"/>
                <a:gd name="T21" fmla="*/ 3100 h 3100"/>
                <a:gd name="T22" fmla="*/ 2306 w 12166"/>
                <a:gd name="T23" fmla="*/ 3100 h 3100"/>
                <a:gd name="T24" fmla="*/ 2499 w 12166"/>
                <a:gd name="T25" fmla="*/ 3094 h 3100"/>
                <a:gd name="T26" fmla="*/ 2691 w 12166"/>
                <a:gd name="T27" fmla="*/ 3080 h 3100"/>
                <a:gd name="T28" fmla="*/ 2884 w 12166"/>
                <a:gd name="T29" fmla="*/ 3069 h 3100"/>
                <a:gd name="T30" fmla="*/ 3077 w 12166"/>
                <a:gd name="T31" fmla="*/ 3060 h 3100"/>
                <a:gd name="T32" fmla="*/ 3269 w 12166"/>
                <a:gd name="T33" fmla="*/ 3071 h 3100"/>
                <a:gd name="T34" fmla="*/ 3462 w 12166"/>
                <a:gd name="T35" fmla="*/ 3076 h 3100"/>
                <a:gd name="T36" fmla="*/ 3655 w 12166"/>
                <a:gd name="T37" fmla="*/ 3080 h 3100"/>
                <a:gd name="T38" fmla="*/ 3847 w 12166"/>
                <a:gd name="T39" fmla="*/ 3089 h 3100"/>
                <a:gd name="T40" fmla="*/ 4040 w 12166"/>
                <a:gd name="T41" fmla="*/ 3082 h 3100"/>
                <a:gd name="T42" fmla="*/ 4233 w 12166"/>
                <a:gd name="T43" fmla="*/ 3086 h 3100"/>
                <a:gd name="T44" fmla="*/ 4425 w 12166"/>
                <a:gd name="T45" fmla="*/ 3088 h 3100"/>
                <a:gd name="T46" fmla="*/ 4618 w 12166"/>
                <a:gd name="T47" fmla="*/ 3090 h 3100"/>
                <a:gd name="T48" fmla="*/ 4810 w 12166"/>
                <a:gd name="T49" fmla="*/ 3090 h 3100"/>
                <a:gd name="T50" fmla="*/ 5003 w 12166"/>
                <a:gd name="T51" fmla="*/ 3091 h 3100"/>
                <a:gd name="T52" fmla="*/ 5196 w 12166"/>
                <a:gd name="T53" fmla="*/ 3091 h 3100"/>
                <a:gd name="T54" fmla="*/ 5388 w 12166"/>
                <a:gd name="T55" fmla="*/ 3092 h 3100"/>
                <a:gd name="T56" fmla="*/ 5581 w 12166"/>
                <a:gd name="T57" fmla="*/ 3089 h 3100"/>
                <a:gd name="T58" fmla="*/ 5774 w 12166"/>
                <a:gd name="T59" fmla="*/ 2919 h 3100"/>
                <a:gd name="T60" fmla="*/ 5966 w 12166"/>
                <a:gd name="T61" fmla="*/ 603 h 3100"/>
                <a:gd name="T62" fmla="*/ 6159 w 12166"/>
                <a:gd name="T63" fmla="*/ 1207 h 3100"/>
                <a:gd name="T64" fmla="*/ 6352 w 12166"/>
                <a:gd name="T65" fmla="*/ 2895 h 3100"/>
                <a:gd name="T66" fmla="*/ 6544 w 12166"/>
                <a:gd name="T67" fmla="*/ 3061 h 3100"/>
                <a:gd name="T68" fmla="*/ 6737 w 12166"/>
                <a:gd name="T69" fmla="*/ 3082 h 3100"/>
                <a:gd name="T70" fmla="*/ 6929 w 12166"/>
                <a:gd name="T71" fmla="*/ 3089 h 3100"/>
                <a:gd name="T72" fmla="*/ 7122 w 12166"/>
                <a:gd name="T73" fmla="*/ 3091 h 3100"/>
                <a:gd name="T74" fmla="*/ 7315 w 12166"/>
                <a:gd name="T75" fmla="*/ 3093 h 3100"/>
                <a:gd name="T76" fmla="*/ 7507 w 12166"/>
                <a:gd name="T77" fmla="*/ 3094 h 3100"/>
                <a:gd name="T78" fmla="*/ 7700 w 12166"/>
                <a:gd name="T79" fmla="*/ 3094 h 3100"/>
                <a:gd name="T80" fmla="*/ 7893 w 12166"/>
                <a:gd name="T81" fmla="*/ 3095 h 3100"/>
                <a:gd name="T82" fmla="*/ 8085 w 12166"/>
                <a:gd name="T83" fmla="*/ 3096 h 3100"/>
                <a:gd name="T84" fmla="*/ 8278 w 12166"/>
                <a:gd name="T85" fmla="*/ 3096 h 3100"/>
                <a:gd name="T86" fmla="*/ 8471 w 12166"/>
                <a:gd name="T87" fmla="*/ 3096 h 3100"/>
                <a:gd name="T88" fmla="*/ 8663 w 12166"/>
                <a:gd name="T89" fmla="*/ 3096 h 3100"/>
                <a:gd name="T90" fmla="*/ 8856 w 12166"/>
                <a:gd name="T91" fmla="*/ 3095 h 3100"/>
                <a:gd name="T92" fmla="*/ 9049 w 12166"/>
                <a:gd name="T93" fmla="*/ 3096 h 3100"/>
                <a:gd name="T94" fmla="*/ 9241 w 12166"/>
                <a:gd name="T95" fmla="*/ 3096 h 3100"/>
                <a:gd name="T96" fmla="*/ 9434 w 12166"/>
                <a:gd name="T97" fmla="*/ 3096 h 3100"/>
                <a:gd name="T98" fmla="*/ 9626 w 12166"/>
                <a:gd name="T99" fmla="*/ 3096 h 3100"/>
                <a:gd name="T100" fmla="*/ 9819 w 12166"/>
                <a:gd name="T101" fmla="*/ 3096 h 3100"/>
                <a:gd name="T102" fmla="*/ 10012 w 12166"/>
                <a:gd name="T103" fmla="*/ 3096 h 3100"/>
                <a:gd name="T104" fmla="*/ 10204 w 12166"/>
                <a:gd name="T105" fmla="*/ 3097 h 3100"/>
                <a:gd name="T106" fmla="*/ 10397 w 12166"/>
                <a:gd name="T107" fmla="*/ 3096 h 3100"/>
                <a:gd name="T108" fmla="*/ 10590 w 12166"/>
                <a:gd name="T109" fmla="*/ 3097 h 3100"/>
                <a:gd name="T110" fmla="*/ 10782 w 12166"/>
                <a:gd name="T111" fmla="*/ 3096 h 3100"/>
                <a:gd name="T112" fmla="*/ 10975 w 12166"/>
                <a:gd name="T113" fmla="*/ 3096 h 3100"/>
                <a:gd name="T114" fmla="*/ 11168 w 12166"/>
                <a:gd name="T115" fmla="*/ 3097 h 3100"/>
                <a:gd name="T116" fmla="*/ 11360 w 12166"/>
                <a:gd name="T117" fmla="*/ 3097 h 3100"/>
                <a:gd name="T118" fmla="*/ 11553 w 12166"/>
                <a:gd name="T119" fmla="*/ 3098 h 3100"/>
                <a:gd name="T120" fmla="*/ 11745 w 12166"/>
                <a:gd name="T121" fmla="*/ 3097 h 3100"/>
                <a:gd name="T122" fmla="*/ 11938 w 12166"/>
                <a:gd name="T123" fmla="*/ 3097 h 3100"/>
                <a:gd name="T124" fmla="*/ 12131 w 12166"/>
                <a:gd name="T125" fmla="*/ 3098 h 3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166" h="3100">
                  <a:moveTo>
                    <a:pt x="0" y="3100"/>
                  </a:moveTo>
                  <a:lnTo>
                    <a:pt x="5" y="3100"/>
                  </a:lnTo>
                  <a:lnTo>
                    <a:pt x="10" y="3100"/>
                  </a:lnTo>
                  <a:lnTo>
                    <a:pt x="15" y="3100"/>
                  </a:lnTo>
                  <a:lnTo>
                    <a:pt x="20" y="3100"/>
                  </a:lnTo>
                  <a:lnTo>
                    <a:pt x="25" y="3100"/>
                  </a:lnTo>
                  <a:lnTo>
                    <a:pt x="30" y="3100"/>
                  </a:lnTo>
                  <a:lnTo>
                    <a:pt x="35" y="3100"/>
                  </a:lnTo>
                  <a:lnTo>
                    <a:pt x="40" y="3100"/>
                  </a:lnTo>
                  <a:lnTo>
                    <a:pt x="45" y="3100"/>
                  </a:lnTo>
                  <a:lnTo>
                    <a:pt x="50" y="3100"/>
                  </a:lnTo>
                  <a:lnTo>
                    <a:pt x="55" y="3100"/>
                  </a:lnTo>
                  <a:lnTo>
                    <a:pt x="60" y="3100"/>
                  </a:lnTo>
                  <a:lnTo>
                    <a:pt x="65" y="3100"/>
                  </a:lnTo>
                  <a:lnTo>
                    <a:pt x="70" y="3100"/>
                  </a:lnTo>
                  <a:lnTo>
                    <a:pt x="76" y="3100"/>
                  </a:lnTo>
                  <a:lnTo>
                    <a:pt x="81" y="3100"/>
                  </a:lnTo>
                  <a:lnTo>
                    <a:pt x="86" y="3100"/>
                  </a:lnTo>
                  <a:lnTo>
                    <a:pt x="91" y="3100"/>
                  </a:lnTo>
                  <a:lnTo>
                    <a:pt x="96" y="3099"/>
                  </a:lnTo>
                  <a:lnTo>
                    <a:pt x="101" y="3099"/>
                  </a:lnTo>
                  <a:lnTo>
                    <a:pt x="106" y="3099"/>
                  </a:lnTo>
                  <a:lnTo>
                    <a:pt x="111" y="3099"/>
                  </a:lnTo>
                  <a:lnTo>
                    <a:pt x="116" y="3099"/>
                  </a:lnTo>
                  <a:lnTo>
                    <a:pt x="121" y="3099"/>
                  </a:lnTo>
                  <a:lnTo>
                    <a:pt x="126" y="3099"/>
                  </a:lnTo>
                  <a:lnTo>
                    <a:pt x="131" y="3099"/>
                  </a:lnTo>
                  <a:lnTo>
                    <a:pt x="136" y="3098"/>
                  </a:lnTo>
                  <a:lnTo>
                    <a:pt x="141" y="3098"/>
                  </a:lnTo>
                  <a:lnTo>
                    <a:pt x="147" y="3099"/>
                  </a:lnTo>
                  <a:lnTo>
                    <a:pt x="152" y="3099"/>
                  </a:lnTo>
                  <a:lnTo>
                    <a:pt x="157" y="3099"/>
                  </a:lnTo>
                  <a:lnTo>
                    <a:pt x="162" y="3099"/>
                  </a:lnTo>
                  <a:lnTo>
                    <a:pt x="167" y="3100"/>
                  </a:lnTo>
                  <a:lnTo>
                    <a:pt x="172" y="3099"/>
                  </a:lnTo>
                  <a:lnTo>
                    <a:pt x="177" y="3099"/>
                  </a:lnTo>
                  <a:lnTo>
                    <a:pt x="182" y="3098"/>
                  </a:lnTo>
                  <a:lnTo>
                    <a:pt x="187" y="3098"/>
                  </a:lnTo>
                  <a:lnTo>
                    <a:pt x="192" y="3099"/>
                  </a:lnTo>
                  <a:lnTo>
                    <a:pt x="197" y="3099"/>
                  </a:lnTo>
                  <a:lnTo>
                    <a:pt x="202" y="3099"/>
                  </a:lnTo>
                  <a:lnTo>
                    <a:pt x="207" y="3099"/>
                  </a:lnTo>
                  <a:lnTo>
                    <a:pt x="212" y="3099"/>
                  </a:lnTo>
                  <a:lnTo>
                    <a:pt x="217" y="3099"/>
                  </a:lnTo>
                  <a:lnTo>
                    <a:pt x="223" y="3099"/>
                  </a:lnTo>
                  <a:lnTo>
                    <a:pt x="228" y="3099"/>
                  </a:lnTo>
                  <a:lnTo>
                    <a:pt x="233" y="3099"/>
                  </a:lnTo>
                  <a:lnTo>
                    <a:pt x="238" y="3098"/>
                  </a:lnTo>
                  <a:lnTo>
                    <a:pt x="243" y="3098"/>
                  </a:lnTo>
                  <a:lnTo>
                    <a:pt x="248" y="3098"/>
                  </a:lnTo>
                  <a:lnTo>
                    <a:pt x="253" y="3098"/>
                  </a:lnTo>
                  <a:lnTo>
                    <a:pt x="258" y="3098"/>
                  </a:lnTo>
                  <a:lnTo>
                    <a:pt x="263" y="3098"/>
                  </a:lnTo>
                  <a:lnTo>
                    <a:pt x="268" y="3098"/>
                  </a:lnTo>
                  <a:lnTo>
                    <a:pt x="273" y="3099"/>
                  </a:lnTo>
                  <a:lnTo>
                    <a:pt x="278" y="3099"/>
                  </a:lnTo>
                  <a:lnTo>
                    <a:pt x="283" y="3099"/>
                  </a:lnTo>
                  <a:lnTo>
                    <a:pt x="288" y="3099"/>
                  </a:lnTo>
                  <a:lnTo>
                    <a:pt x="294" y="3099"/>
                  </a:lnTo>
                  <a:lnTo>
                    <a:pt x="299" y="3099"/>
                  </a:lnTo>
                  <a:lnTo>
                    <a:pt x="304" y="3099"/>
                  </a:lnTo>
                  <a:lnTo>
                    <a:pt x="309" y="3099"/>
                  </a:lnTo>
                  <a:lnTo>
                    <a:pt x="314" y="3099"/>
                  </a:lnTo>
                  <a:lnTo>
                    <a:pt x="319" y="3099"/>
                  </a:lnTo>
                  <a:lnTo>
                    <a:pt x="324" y="3098"/>
                  </a:lnTo>
                  <a:lnTo>
                    <a:pt x="329" y="3098"/>
                  </a:lnTo>
                  <a:lnTo>
                    <a:pt x="334" y="3098"/>
                  </a:lnTo>
                  <a:lnTo>
                    <a:pt x="339" y="3098"/>
                  </a:lnTo>
                  <a:lnTo>
                    <a:pt x="344" y="3099"/>
                  </a:lnTo>
                  <a:lnTo>
                    <a:pt x="349" y="3099"/>
                  </a:lnTo>
                  <a:lnTo>
                    <a:pt x="354" y="3099"/>
                  </a:lnTo>
                  <a:lnTo>
                    <a:pt x="359" y="3098"/>
                  </a:lnTo>
                  <a:lnTo>
                    <a:pt x="365" y="3098"/>
                  </a:lnTo>
                  <a:lnTo>
                    <a:pt x="370" y="3098"/>
                  </a:lnTo>
                  <a:lnTo>
                    <a:pt x="375" y="3098"/>
                  </a:lnTo>
                  <a:lnTo>
                    <a:pt x="380" y="3099"/>
                  </a:lnTo>
                  <a:lnTo>
                    <a:pt x="385" y="3099"/>
                  </a:lnTo>
                  <a:lnTo>
                    <a:pt x="390" y="3099"/>
                  </a:lnTo>
                  <a:lnTo>
                    <a:pt x="395" y="3099"/>
                  </a:lnTo>
                  <a:lnTo>
                    <a:pt x="400" y="3098"/>
                  </a:lnTo>
                  <a:lnTo>
                    <a:pt x="405" y="3099"/>
                  </a:lnTo>
                  <a:lnTo>
                    <a:pt x="410" y="3099"/>
                  </a:lnTo>
                  <a:lnTo>
                    <a:pt x="415" y="3099"/>
                  </a:lnTo>
                  <a:lnTo>
                    <a:pt x="420" y="3099"/>
                  </a:lnTo>
                  <a:lnTo>
                    <a:pt x="425" y="3099"/>
                  </a:lnTo>
                  <a:lnTo>
                    <a:pt x="430" y="3099"/>
                  </a:lnTo>
                  <a:lnTo>
                    <a:pt x="435" y="3099"/>
                  </a:lnTo>
                  <a:lnTo>
                    <a:pt x="441" y="3099"/>
                  </a:lnTo>
                  <a:lnTo>
                    <a:pt x="446" y="3099"/>
                  </a:lnTo>
                  <a:lnTo>
                    <a:pt x="451" y="3099"/>
                  </a:lnTo>
                  <a:lnTo>
                    <a:pt x="456" y="3099"/>
                  </a:lnTo>
                  <a:lnTo>
                    <a:pt x="461" y="3099"/>
                  </a:lnTo>
                  <a:lnTo>
                    <a:pt x="466" y="3099"/>
                  </a:lnTo>
                  <a:lnTo>
                    <a:pt x="471" y="3099"/>
                  </a:lnTo>
                  <a:lnTo>
                    <a:pt x="476" y="3099"/>
                  </a:lnTo>
                  <a:lnTo>
                    <a:pt x="481" y="3099"/>
                  </a:lnTo>
                  <a:lnTo>
                    <a:pt x="486" y="3100"/>
                  </a:lnTo>
                  <a:lnTo>
                    <a:pt x="491" y="3099"/>
                  </a:lnTo>
                  <a:lnTo>
                    <a:pt x="496" y="3099"/>
                  </a:lnTo>
                  <a:lnTo>
                    <a:pt x="501" y="3099"/>
                  </a:lnTo>
                  <a:lnTo>
                    <a:pt x="506" y="3099"/>
                  </a:lnTo>
                  <a:lnTo>
                    <a:pt x="512" y="3099"/>
                  </a:lnTo>
                  <a:lnTo>
                    <a:pt x="517" y="3099"/>
                  </a:lnTo>
                  <a:lnTo>
                    <a:pt x="522" y="3099"/>
                  </a:lnTo>
                  <a:lnTo>
                    <a:pt x="527" y="3099"/>
                  </a:lnTo>
                  <a:lnTo>
                    <a:pt x="532" y="3099"/>
                  </a:lnTo>
                  <a:lnTo>
                    <a:pt x="537" y="3099"/>
                  </a:lnTo>
                  <a:lnTo>
                    <a:pt x="542" y="3099"/>
                  </a:lnTo>
                  <a:lnTo>
                    <a:pt x="547" y="3099"/>
                  </a:lnTo>
                  <a:lnTo>
                    <a:pt x="552" y="3099"/>
                  </a:lnTo>
                  <a:lnTo>
                    <a:pt x="557" y="3099"/>
                  </a:lnTo>
                  <a:lnTo>
                    <a:pt x="562" y="3099"/>
                  </a:lnTo>
                  <a:lnTo>
                    <a:pt x="567" y="3100"/>
                  </a:lnTo>
                  <a:lnTo>
                    <a:pt x="572" y="3099"/>
                  </a:lnTo>
                  <a:lnTo>
                    <a:pt x="577" y="3099"/>
                  </a:lnTo>
                  <a:lnTo>
                    <a:pt x="582" y="3100"/>
                  </a:lnTo>
                  <a:lnTo>
                    <a:pt x="588" y="3100"/>
                  </a:lnTo>
                  <a:lnTo>
                    <a:pt x="593" y="3099"/>
                  </a:lnTo>
                  <a:lnTo>
                    <a:pt x="598" y="3099"/>
                  </a:lnTo>
                  <a:lnTo>
                    <a:pt x="603" y="3099"/>
                  </a:lnTo>
                  <a:lnTo>
                    <a:pt x="608" y="3099"/>
                  </a:lnTo>
                  <a:lnTo>
                    <a:pt x="613" y="3099"/>
                  </a:lnTo>
                  <a:lnTo>
                    <a:pt x="618" y="3099"/>
                  </a:lnTo>
                  <a:lnTo>
                    <a:pt x="623" y="3099"/>
                  </a:lnTo>
                  <a:lnTo>
                    <a:pt x="628" y="3099"/>
                  </a:lnTo>
                  <a:lnTo>
                    <a:pt x="633" y="3099"/>
                  </a:lnTo>
                  <a:lnTo>
                    <a:pt x="638" y="3099"/>
                  </a:lnTo>
                  <a:lnTo>
                    <a:pt x="643" y="3099"/>
                  </a:lnTo>
                  <a:lnTo>
                    <a:pt x="648" y="3099"/>
                  </a:lnTo>
                  <a:lnTo>
                    <a:pt x="653" y="3099"/>
                  </a:lnTo>
                  <a:lnTo>
                    <a:pt x="659" y="3099"/>
                  </a:lnTo>
                  <a:lnTo>
                    <a:pt x="664" y="3099"/>
                  </a:lnTo>
                  <a:lnTo>
                    <a:pt x="669" y="3100"/>
                  </a:lnTo>
                  <a:lnTo>
                    <a:pt x="674" y="3099"/>
                  </a:lnTo>
                  <a:lnTo>
                    <a:pt x="679" y="3100"/>
                  </a:lnTo>
                  <a:lnTo>
                    <a:pt x="684" y="3100"/>
                  </a:lnTo>
                  <a:lnTo>
                    <a:pt x="689" y="3100"/>
                  </a:lnTo>
                  <a:lnTo>
                    <a:pt x="694" y="3100"/>
                  </a:lnTo>
                  <a:lnTo>
                    <a:pt x="699" y="3100"/>
                  </a:lnTo>
                  <a:lnTo>
                    <a:pt x="704" y="3100"/>
                  </a:lnTo>
                  <a:lnTo>
                    <a:pt x="709" y="3100"/>
                  </a:lnTo>
                  <a:lnTo>
                    <a:pt x="714" y="3100"/>
                  </a:lnTo>
                  <a:lnTo>
                    <a:pt x="719" y="3100"/>
                  </a:lnTo>
                  <a:lnTo>
                    <a:pt x="724" y="3099"/>
                  </a:lnTo>
                  <a:lnTo>
                    <a:pt x="730" y="3099"/>
                  </a:lnTo>
                  <a:lnTo>
                    <a:pt x="735" y="3099"/>
                  </a:lnTo>
                  <a:lnTo>
                    <a:pt x="740" y="3099"/>
                  </a:lnTo>
                  <a:lnTo>
                    <a:pt x="745" y="3100"/>
                  </a:lnTo>
                  <a:lnTo>
                    <a:pt x="750" y="3100"/>
                  </a:lnTo>
                  <a:lnTo>
                    <a:pt x="755" y="3100"/>
                  </a:lnTo>
                  <a:lnTo>
                    <a:pt x="760" y="3100"/>
                  </a:lnTo>
                  <a:lnTo>
                    <a:pt x="765" y="3100"/>
                  </a:lnTo>
                  <a:lnTo>
                    <a:pt x="770" y="3099"/>
                  </a:lnTo>
                  <a:lnTo>
                    <a:pt x="775" y="3099"/>
                  </a:lnTo>
                  <a:lnTo>
                    <a:pt x="780" y="3099"/>
                  </a:lnTo>
                  <a:lnTo>
                    <a:pt x="785" y="3099"/>
                  </a:lnTo>
                  <a:lnTo>
                    <a:pt x="790" y="3099"/>
                  </a:lnTo>
                  <a:lnTo>
                    <a:pt x="795" y="3099"/>
                  </a:lnTo>
                  <a:lnTo>
                    <a:pt x="800" y="3099"/>
                  </a:lnTo>
                  <a:lnTo>
                    <a:pt x="806" y="3099"/>
                  </a:lnTo>
                  <a:lnTo>
                    <a:pt x="811" y="3099"/>
                  </a:lnTo>
                  <a:lnTo>
                    <a:pt x="816" y="3099"/>
                  </a:lnTo>
                  <a:lnTo>
                    <a:pt x="821" y="3099"/>
                  </a:lnTo>
                  <a:lnTo>
                    <a:pt x="826" y="3099"/>
                  </a:lnTo>
                  <a:lnTo>
                    <a:pt x="831" y="3099"/>
                  </a:lnTo>
                  <a:lnTo>
                    <a:pt x="836" y="3099"/>
                  </a:lnTo>
                  <a:lnTo>
                    <a:pt x="841" y="3099"/>
                  </a:lnTo>
                  <a:lnTo>
                    <a:pt x="846" y="3099"/>
                  </a:lnTo>
                  <a:lnTo>
                    <a:pt x="851" y="3099"/>
                  </a:lnTo>
                  <a:lnTo>
                    <a:pt x="856" y="3099"/>
                  </a:lnTo>
                  <a:lnTo>
                    <a:pt x="861" y="3099"/>
                  </a:lnTo>
                  <a:lnTo>
                    <a:pt x="866" y="3099"/>
                  </a:lnTo>
                  <a:lnTo>
                    <a:pt x="871" y="3099"/>
                  </a:lnTo>
                  <a:lnTo>
                    <a:pt x="877" y="3100"/>
                  </a:lnTo>
                  <a:lnTo>
                    <a:pt x="882" y="3099"/>
                  </a:lnTo>
                  <a:lnTo>
                    <a:pt x="887" y="3099"/>
                  </a:lnTo>
                  <a:lnTo>
                    <a:pt x="892" y="3100"/>
                  </a:lnTo>
                  <a:lnTo>
                    <a:pt x="897" y="3100"/>
                  </a:lnTo>
                  <a:lnTo>
                    <a:pt x="902" y="3100"/>
                  </a:lnTo>
                  <a:lnTo>
                    <a:pt x="907" y="3099"/>
                  </a:lnTo>
                  <a:lnTo>
                    <a:pt x="912" y="3099"/>
                  </a:lnTo>
                  <a:lnTo>
                    <a:pt x="917" y="3099"/>
                  </a:lnTo>
                  <a:lnTo>
                    <a:pt x="922" y="3099"/>
                  </a:lnTo>
                  <a:lnTo>
                    <a:pt x="927" y="3100"/>
                  </a:lnTo>
                  <a:lnTo>
                    <a:pt x="932" y="3100"/>
                  </a:lnTo>
                  <a:lnTo>
                    <a:pt x="937" y="3100"/>
                  </a:lnTo>
                  <a:lnTo>
                    <a:pt x="942" y="3099"/>
                  </a:lnTo>
                  <a:lnTo>
                    <a:pt x="947" y="3099"/>
                  </a:lnTo>
                  <a:lnTo>
                    <a:pt x="953" y="3099"/>
                  </a:lnTo>
                  <a:lnTo>
                    <a:pt x="958" y="3099"/>
                  </a:lnTo>
                  <a:lnTo>
                    <a:pt x="963" y="3099"/>
                  </a:lnTo>
                  <a:lnTo>
                    <a:pt x="968" y="3098"/>
                  </a:lnTo>
                  <a:lnTo>
                    <a:pt x="973" y="3098"/>
                  </a:lnTo>
                  <a:lnTo>
                    <a:pt x="978" y="3098"/>
                  </a:lnTo>
                  <a:lnTo>
                    <a:pt x="983" y="3097"/>
                  </a:lnTo>
                  <a:lnTo>
                    <a:pt x="988" y="3097"/>
                  </a:lnTo>
                  <a:lnTo>
                    <a:pt x="993" y="3097"/>
                  </a:lnTo>
                  <a:lnTo>
                    <a:pt x="998" y="3096"/>
                  </a:lnTo>
                  <a:lnTo>
                    <a:pt x="1003" y="3096"/>
                  </a:lnTo>
                  <a:lnTo>
                    <a:pt x="1008" y="3095"/>
                  </a:lnTo>
                  <a:lnTo>
                    <a:pt x="1013" y="3095"/>
                  </a:lnTo>
                  <a:lnTo>
                    <a:pt x="1018" y="3095"/>
                  </a:lnTo>
                  <a:lnTo>
                    <a:pt x="1024" y="3095"/>
                  </a:lnTo>
                  <a:lnTo>
                    <a:pt x="1029" y="3096"/>
                  </a:lnTo>
                  <a:lnTo>
                    <a:pt x="1034" y="3096"/>
                  </a:lnTo>
                  <a:lnTo>
                    <a:pt x="1039" y="3096"/>
                  </a:lnTo>
                  <a:lnTo>
                    <a:pt x="1044" y="3095"/>
                  </a:lnTo>
                  <a:lnTo>
                    <a:pt x="1049" y="3095"/>
                  </a:lnTo>
                  <a:lnTo>
                    <a:pt x="1054" y="3095"/>
                  </a:lnTo>
                  <a:lnTo>
                    <a:pt x="1059" y="3096"/>
                  </a:lnTo>
                  <a:lnTo>
                    <a:pt x="1064" y="3096"/>
                  </a:lnTo>
                  <a:lnTo>
                    <a:pt x="1069" y="3096"/>
                  </a:lnTo>
                  <a:lnTo>
                    <a:pt x="1074" y="3096"/>
                  </a:lnTo>
                  <a:lnTo>
                    <a:pt x="1079" y="3096"/>
                  </a:lnTo>
                  <a:lnTo>
                    <a:pt x="1084" y="3097"/>
                  </a:lnTo>
                  <a:lnTo>
                    <a:pt x="1089" y="3097"/>
                  </a:lnTo>
                  <a:lnTo>
                    <a:pt x="1095" y="3097"/>
                  </a:lnTo>
                  <a:lnTo>
                    <a:pt x="1100" y="3097"/>
                  </a:lnTo>
                  <a:lnTo>
                    <a:pt x="1105" y="3098"/>
                  </a:lnTo>
                  <a:lnTo>
                    <a:pt x="1110" y="3099"/>
                  </a:lnTo>
                  <a:lnTo>
                    <a:pt x="1115" y="3099"/>
                  </a:lnTo>
                  <a:lnTo>
                    <a:pt x="1120" y="3098"/>
                  </a:lnTo>
                  <a:lnTo>
                    <a:pt x="1125" y="3098"/>
                  </a:lnTo>
                  <a:lnTo>
                    <a:pt x="1130" y="3098"/>
                  </a:lnTo>
                  <a:lnTo>
                    <a:pt x="1135" y="3098"/>
                  </a:lnTo>
                  <a:lnTo>
                    <a:pt x="1140" y="3098"/>
                  </a:lnTo>
                  <a:lnTo>
                    <a:pt x="1145" y="3098"/>
                  </a:lnTo>
                  <a:lnTo>
                    <a:pt x="1150" y="3098"/>
                  </a:lnTo>
                  <a:lnTo>
                    <a:pt x="1155" y="3098"/>
                  </a:lnTo>
                  <a:lnTo>
                    <a:pt x="1160" y="3099"/>
                  </a:lnTo>
                  <a:lnTo>
                    <a:pt x="1165" y="3099"/>
                  </a:lnTo>
                  <a:lnTo>
                    <a:pt x="1171" y="3099"/>
                  </a:lnTo>
                  <a:lnTo>
                    <a:pt x="1176" y="3099"/>
                  </a:lnTo>
                  <a:lnTo>
                    <a:pt x="1181" y="3099"/>
                  </a:lnTo>
                  <a:lnTo>
                    <a:pt x="1186" y="3099"/>
                  </a:lnTo>
                  <a:lnTo>
                    <a:pt x="1191" y="3099"/>
                  </a:lnTo>
                  <a:lnTo>
                    <a:pt x="1196" y="3099"/>
                  </a:lnTo>
                  <a:lnTo>
                    <a:pt x="1201" y="3098"/>
                  </a:lnTo>
                  <a:lnTo>
                    <a:pt x="1206" y="3099"/>
                  </a:lnTo>
                  <a:lnTo>
                    <a:pt x="1211" y="3099"/>
                  </a:lnTo>
                  <a:lnTo>
                    <a:pt x="1216" y="3099"/>
                  </a:lnTo>
                  <a:lnTo>
                    <a:pt x="1221" y="3099"/>
                  </a:lnTo>
                  <a:lnTo>
                    <a:pt x="1226" y="3099"/>
                  </a:lnTo>
                  <a:lnTo>
                    <a:pt x="1231" y="3098"/>
                  </a:lnTo>
                  <a:lnTo>
                    <a:pt x="1236" y="3098"/>
                  </a:lnTo>
                  <a:lnTo>
                    <a:pt x="1242" y="3098"/>
                  </a:lnTo>
                  <a:lnTo>
                    <a:pt x="1247" y="3098"/>
                  </a:lnTo>
                  <a:lnTo>
                    <a:pt x="1252" y="3098"/>
                  </a:lnTo>
                  <a:lnTo>
                    <a:pt x="1257" y="3098"/>
                  </a:lnTo>
                  <a:lnTo>
                    <a:pt x="1262" y="3098"/>
                  </a:lnTo>
                  <a:lnTo>
                    <a:pt x="1267" y="3098"/>
                  </a:lnTo>
                  <a:lnTo>
                    <a:pt x="1272" y="3098"/>
                  </a:lnTo>
                  <a:lnTo>
                    <a:pt x="1277" y="3098"/>
                  </a:lnTo>
                  <a:lnTo>
                    <a:pt x="1282" y="3098"/>
                  </a:lnTo>
                  <a:lnTo>
                    <a:pt x="1287" y="3098"/>
                  </a:lnTo>
                  <a:lnTo>
                    <a:pt x="1292" y="3098"/>
                  </a:lnTo>
                  <a:lnTo>
                    <a:pt x="1297" y="3097"/>
                  </a:lnTo>
                  <a:lnTo>
                    <a:pt x="1302" y="3097"/>
                  </a:lnTo>
                  <a:lnTo>
                    <a:pt x="1307" y="3097"/>
                  </a:lnTo>
                  <a:lnTo>
                    <a:pt x="1312" y="3097"/>
                  </a:lnTo>
                  <a:lnTo>
                    <a:pt x="1318" y="3097"/>
                  </a:lnTo>
                  <a:lnTo>
                    <a:pt x="1323" y="3097"/>
                  </a:lnTo>
                  <a:lnTo>
                    <a:pt x="1328" y="3097"/>
                  </a:lnTo>
                  <a:lnTo>
                    <a:pt x="1333" y="3097"/>
                  </a:lnTo>
                  <a:lnTo>
                    <a:pt x="1338" y="3097"/>
                  </a:lnTo>
                  <a:lnTo>
                    <a:pt x="1343" y="3097"/>
                  </a:lnTo>
                  <a:lnTo>
                    <a:pt x="1348" y="3098"/>
                  </a:lnTo>
                  <a:lnTo>
                    <a:pt x="1353" y="3098"/>
                  </a:lnTo>
                  <a:lnTo>
                    <a:pt x="1358" y="3098"/>
                  </a:lnTo>
                  <a:lnTo>
                    <a:pt x="1363" y="3098"/>
                  </a:lnTo>
                  <a:lnTo>
                    <a:pt x="1368" y="3098"/>
                  </a:lnTo>
                  <a:lnTo>
                    <a:pt x="1373" y="3099"/>
                  </a:lnTo>
                  <a:lnTo>
                    <a:pt x="1378" y="3099"/>
                  </a:lnTo>
                  <a:lnTo>
                    <a:pt x="1383" y="3099"/>
                  </a:lnTo>
                  <a:lnTo>
                    <a:pt x="1389" y="3099"/>
                  </a:lnTo>
                  <a:lnTo>
                    <a:pt x="1394" y="3099"/>
                  </a:lnTo>
                  <a:lnTo>
                    <a:pt x="1399" y="3099"/>
                  </a:lnTo>
                  <a:lnTo>
                    <a:pt x="1404" y="3099"/>
                  </a:lnTo>
                  <a:lnTo>
                    <a:pt x="1409" y="3099"/>
                  </a:lnTo>
                  <a:lnTo>
                    <a:pt x="1414" y="3099"/>
                  </a:lnTo>
                  <a:lnTo>
                    <a:pt x="1419" y="3099"/>
                  </a:lnTo>
                  <a:lnTo>
                    <a:pt x="1424" y="3099"/>
                  </a:lnTo>
                  <a:lnTo>
                    <a:pt x="1429" y="3099"/>
                  </a:lnTo>
                  <a:lnTo>
                    <a:pt x="1434" y="3099"/>
                  </a:lnTo>
                  <a:lnTo>
                    <a:pt x="1439" y="3099"/>
                  </a:lnTo>
                  <a:lnTo>
                    <a:pt x="1444" y="3098"/>
                  </a:lnTo>
                  <a:lnTo>
                    <a:pt x="1449" y="3098"/>
                  </a:lnTo>
                  <a:lnTo>
                    <a:pt x="1454" y="3098"/>
                  </a:lnTo>
                  <a:lnTo>
                    <a:pt x="1460" y="3098"/>
                  </a:lnTo>
                  <a:lnTo>
                    <a:pt x="1465" y="3098"/>
                  </a:lnTo>
                  <a:lnTo>
                    <a:pt x="1470" y="3098"/>
                  </a:lnTo>
                  <a:lnTo>
                    <a:pt x="1475" y="3098"/>
                  </a:lnTo>
                  <a:lnTo>
                    <a:pt x="1480" y="3097"/>
                  </a:lnTo>
                  <a:lnTo>
                    <a:pt x="1485" y="3097"/>
                  </a:lnTo>
                  <a:lnTo>
                    <a:pt x="1490" y="3098"/>
                  </a:lnTo>
                  <a:lnTo>
                    <a:pt x="1495" y="3098"/>
                  </a:lnTo>
                  <a:lnTo>
                    <a:pt x="1500" y="3097"/>
                  </a:lnTo>
                  <a:lnTo>
                    <a:pt x="1505" y="3097"/>
                  </a:lnTo>
                  <a:lnTo>
                    <a:pt x="1510" y="3097"/>
                  </a:lnTo>
                  <a:lnTo>
                    <a:pt x="1515" y="3098"/>
                  </a:lnTo>
                  <a:lnTo>
                    <a:pt x="1520" y="3098"/>
                  </a:lnTo>
                  <a:lnTo>
                    <a:pt x="1525" y="3098"/>
                  </a:lnTo>
                  <a:lnTo>
                    <a:pt x="1530" y="3098"/>
                  </a:lnTo>
                  <a:lnTo>
                    <a:pt x="1536" y="3097"/>
                  </a:lnTo>
                  <a:lnTo>
                    <a:pt x="1541" y="3097"/>
                  </a:lnTo>
                  <a:lnTo>
                    <a:pt x="1546" y="3097"/>
                  </a:lnTo>
                  <a:lnTo>
                    <a:pt x="1551" y="3097"/>
                  </a:lnTo>
                  <a:lnTo>
                    <a:pt x="1556" y="3097"/>
                  </a:lnTo>
                  <a:lnTo>
                    <a:pt x="1561" y="3097"/>
                  </a:lnTo>
                  <a:lnTo>
                    <a:pt x="1566" y="3097"/>
                  </a:lnTo>
                  <a:lnTo>
                    <a:pt x="1571" y="3097"/>
                  </a:lnTo>
                  <a:lnTo>
                    <a:pt x="1576" y="3097"/>
                  </a:lnTo>
                  <a:lnTo>
                    <a:pt x="1581" y="3097"/>
                  </a:lnTo>
                  <a:lnTo>
                    <a:pt x="1586" y="3097"/>
                  </a:lnTo>
                  <a:lnTo>
                    <a:pt x="1591" y="3097"/>
                  </a:lnTo>
                  <a:lnTo>
                    <a:pt x="1596" y="3097"/>
                  </a:lnTo>
                  <a:lnTo>
                    <a:pt x="1601" y="3097"/>
                  </a:lnTo>
                  <a:lnTo>
                    <a:pt x="1607" y="3097"/>
                  </a:lnTo>
                  <a:lnTo>
                    <a:pt x="1612" y="3097"/>
                  </a:lnTo>
                  <a:lnTo>
                    <a:pt x="1617" y="3097"/>
                  </a:lnTo>
                  <a:lnTo>
                    <a:pt x="1622" y="3096"/>
                  </a:lnTo>
                  <a:lnTo>
                    <a:pt x="1627" y="3096"/>
                  </a:lnTo>
                  <a:lnTo>
                    <a:pt x="1632" y="3096"/>
                  </a:lnTo>
                  <a:lnTo>
                    <a:pt x="1637" y="3096"/>
                  </a:lnTo>
                  <a:lnTo>
                    <a:pt x="1642" y="3096"/>
                  </a:lnTo>
                  <a:lnTo>
                    <a:pt x="1647" y="3096"/>
                  </a:lnTo>
                  <a:lnTo>
                    <a:pt x="1652" y="3096"/>
                  </a:lnTo>
                  <a:lnTo>
                    <a:pt x="1657" y="3096"/>
                  </a:lnTo>
                  <a:lnTo>
                    <a:pt x="1662" y="3096"/>
                  </a:lnTo>
                  <a:lnTo>
                    <a:pt x="1667" y="3096"/>
                  </a:lnTo>
                  <a:lnTo>
                    <a:pt x="1672" y="3096"/>
                  </a:lnTo>
                  <a:lnTo>
                    <a:pt x="1677" y="3096"/>
                  </a:lnTo>
                  <a:lnTo>
                    <a:pt x="1683" y="3096"/>
                  </a:lnTo>
                  <a:lnTo>
                    <a:pt x="1688" y="3097"/>
                  </a:lnTo>
                  <a:lnTo>
                    <a:pt x="1693" y="3097"/>
                  </a:lnTo>
                  <a:lnTo>
                    <a:pt x="1698" y="3097"/>
                  </a:lnTo>
                  <a:lnTo>
                    <a:pt x="1703" y="3097"/>
                  </a:lnTo>
                  <a:lnTo>
                    <a:pt x="1708" y="3097"/>
                  </a:lnTo>
                  <a:lnTo>
                    <a:pt x="1713" y="3097"/>
                  </a:lnTo>
                  <a:lnTo>
                    <a:pt x="1718" y="3097"/>
                  </a:lnTo>
                  <a:lnTo>
                    <a:pt x="1723" y="3097"/>
                  </a:lnTo>
                  <a:lnTo>
                    <a:pt x="1728" y="3097"/>
                  </a:lnTo>
                  <a:lnTo>
                    <a:pt x="1733" y="3098"/>
                  </a:lnTo>
                  <a:lnTo>
                    <a:pt x="1738" y="3098"/>
                  </a:lnTo>
                  <a:lnTo>
                    <a:pt x="1743" y="3098"/>
                  </a:lnTo>
                  <a:lnTo>
                    <a:pt x="1748" y="3098"/>
                  </a:lnTo>
                  <a:lnTo>
                    <a:pt x="1754" y="3098"/>
                  </a:lnTo>
                  <a:lnTo>
                    <a:pt x="1759" y="3098"/>
                  </a:lnTo>
                  <a:lnTo>
                    <a:pt x="1764" y="3098"/>
                  </a:lnTo>
                  <a:lnTo>
                    <a:pt x="1769" y="3098"/>
                  </a:lnTo>
                  <a:lnTo>
                    <a:pt x="1774" y="3098"/>
                  </a:lnTo>
                  <a:lnTo>
                    <a:pt x="1779" y="3098"/>
                  </a:lnTo>
                  <a:lnTo>
                    <a:pt x="1784" y="3098"/>
                  </a:lnTo>
                  <a:lnTo>
                    <a:pt x="1789" y="3098"/>
                  </a:lnTo>
                  <a:lnTo>
                    <a:pt x="1794" y="3098"/>
                  </a:lnTo>
                  <a:lnTo>
                    <a:pt x="1799" y="3098"/>
                  </a:lnTo>
                  <a:lnTo>
                    <a:pt x="1804" y="3098"/>
                  </a:lnTo>
                  <a:lnTo>
                    <a:pt x="1809" y="3098"/>
                  </a:lnTo>
                  <a:lnTo>
                    <a:pt x="1814" y="3098"/>
                  </a:lnTo>
                  <a:lnTo>
                    <a:pt x="1819" y="3098"/>
                  </a:lnTo>
                  <a:lnTo>
                    <a:pt x="1825" y="3098"/>
                  </a:lnTo>
                  <a:lnTo>
                    <a:pt x="1830" y="3098"/>
                  </a:lnTo>
                  <a:lnTo>
                    <a:pt x="1835" y="3099"/>
                  </a:lnTo>
                  <a:lnTo>
                    <a:pt x="1840" y="3099"/>
                  </a:lnTo>
                  <a:lnTo>
                    <a:pt x="1845" y="3099"/>
                  </a:lnTo>
                  <a:lnTo>
                    <a:pt x="1850" y="3099"/>
                  </a:lnTo>
                  <a:lnTo>
                    <a:pt x="1855" y="3099"/>
                  </a:lnTo>
                  <a:lnTo>
                    <a:pt x="1860" y="3099"/>
                  </a:lnTo>
                  <a:lnTo>
                    <a:pt x="1865" y="3099"/>
                  </a:lnTo>
                  <a:lnTo>
                    <a:pt x="1870" y="3100"/>
                  </a:lnTo>
                  <a:lnTo>
                    <a:pt x="1875" y="3100"/>
                  </a:lnTo>
                  <a:lnTo>
                    <a:pt x="1880" y="3099"/>
                  </a:lnTo>
                  <a:lnTo>
                    <a:pt x="1885" y="3099"/>
                  </a:lnTo>
                  <a:lnTo>
                    <a:pt x="1890" y="3099"/>
                  </a:lnTo>
                  <a:lnTo>
                    <a:pt x="1895" y="3099"/>
                  </a:lnTo>
                  <a:lnTo>
                    <a:pt x="1901" y="3099"/>
                  </a:lnTo>
                  <a:lnTo>
                    <a:pt x="1906" y="3099"/>
                  </a:lnTo>
                  <a:lnTo>
                    <a:pt x="1911" y="3099"/>
                  </a:lnTo>
                  <a:lnTo>
                    <a:pt x="1916" y="3099"/>
                  </a:lnTo>
                  <a:lnTo>
                    <a:pt x="1921" y="3099"/>
                  </a:lnTo>
                  <a:lnTo>
                    <a:pt x="1926" y="3099"/>
                  </a:lnTo>
                  <a:lnTo>
                    <a:pt x="1931" y="3099"/>
                  </a:lnTo>
                  <a:lnTo>
                    <a:pt x="1936" y="3099"/>
                  </a:lnTo>
                  <a:lnTo>
                    <a:pt x="1941" y="3100"/>
                  </a:lnTo>
                  <a:lnTo>
                    <a:pt x="1946" y="3100"/>
                  </a:lnTo>
                  <a:lnTo>
                    <a:pt x="1951" y="3100"/>
                  </a:lnTo>
                  <a:lnTo>
                    <a:pt x="1956" y="3099"/>
                  </a:lnTo>
                  <a:lnTo>
                    <a:pt x="1961" y="3099"/>
                  </a:lnTo>
                  <a:lnTo>
                    <a:pt x="1966" y="3100"/>
                  </a:lnTo>
                  <a:lnTo>
                    <a:pt x="1972" y="3100"/>
                  </a:lnTo>
                  <a:lnTo>
                    <a:pt x="1977" y="3099"/>
                  </a:lnTo>
                  <a:lnTo>
                    <a:pt x="1982" y="3099"/>
                  </a:lnTo>
                  <a:lnTo>
                    <a:pt x="1987" y="3099"/>
                  </a:lnTo>
                  <a:lnTo>
                    <a:pt x="1992" y="3099"/>
                  </a:lnTo>
                  <a:lnTo>
                    <a:pt x="1997" y="3099"/>
                  </a:lnTo>
                  <a:lnTo>
                    <a:pt x="2002" y="3099"/>
                  </a:lnTo>
                  <a:lnTo>
                    <a:pt x="2007" y="3099"/>
                  </a:lnTo>
                  <a:lnTo>
                    <a:pt x="2012" y="3099"/>
                  </a:lnTo>
                  <a:lnTo>
                    <a:pt x="2017" y="3099"/>
                  </a:lnTo>
                  <a:lnTo>
                    <a:pt x="2022" y="3099"/>
                  </a:lnTo>
                  <a:lnTo>
                    <a:pt x="2027" y="3099"/>
                  </a:lnTo>
                  <a:lnTo>
                    <a:pt x="2032" y="3099"/>
                  </a:lnTo>
                  <a:lnTo>
                    <a:pt x="2037" y="3099"/>
                  </a:lnTo>
                  <a:lnTo>
                    <a:pt x="2042" y="3098"/>
                  </a:lnTo>
                  <a:lnTo>
                    <a:pt x="2048" y="3099"/>
                  </a:lnTo>
                  <a:lnTo>
                    <a:pt x="2053" y="3099"/>
                  </a:lnTo>
                  <a:lnTo>
                    <a:pt x="2058" y="3099"/>
                  </a:lnTo>
                  <a:lnTo>
                    <a:pt x="2063" y="3099"/>
                  </a:lnTo>
                  <a:lnTo>
                    <a:pt x="2068" y="3100"/>
                  </a:lnTo>
                  <a:lnTo>
                    <a:pt x="2073" y="3100"/>
                  </a:lnTo>
                  <a:lnTo>
                    <a:pt x="2078" y="3100"/>
                  </a:lnTo>
                  <a:lnTo>
                    <a:pt x="2083" y="3100"/>
                  </a:lnTo>
                  <a:lnTo>
                    <a:pt x="2088" y="3100"/>
                  </a:lnTo>
                  <a:lnTo>
                    <a:pt x="2093" y="3100"/>
                  </a:lnTo>
                  <a:lnTo>
                    <a:pt x="2098" y="3100"/>
                  </a:lnTo>
                  <a:lnTo>
                    <a:pt x="2103" y="3100"/>
                  </a:lnTo>
                  <a:lnTo>
                    <a:pt x="2108" y="3100"/>
                  </a:lnTo>
                  <a:lnTo>
                    <a:pt x="2113" y="3100"/>
                  </a:lnTo>
                  <a:lnTo>
                    <a:pt x="2119" y="3100"/>
                  </a:lnTo>
                  <a:lnTo>
                    <a:pt x="2124" y="3100"/>
                  </a:lnTo>
                  <a:lnTo>
                    <a:pt x="2129" y="3100"/>
                  </a:lnTo>
                  <a:lnTo>
                    <a:pt x="2134" y="3100"/>
                  </a:lnTo>
                  <a:lnTo>
                    <a:pt x="2139" y="3100"/>
                  </a:lnTo>
                  <a:lnTo>
                    <a:pt x="2144" y="3100"/>
                  </a:lnTo>
                  <a:lnTo>
                    <a:pt x="2149" y="3100"/>
                  </a:lnTo>
                  <a:lnTo>
                    <a:pt x="2154" y="3100"/>
                  </a:lnTo>
                  <a:lnTo>
                    <a:pt x="2159" y="3100"/>
                  </a:lnTo>
                  <a:lnTo>
                    <a:pt x="2164" y="3100"/>
                  </a:lnTo>
                  <a:lnTo>
                    <a:pt x="2169" y="3100"/>
                  </a:lnTo>
                  <a:lnTo>
                    <a:pt x="2174" y="3100"/>
                  </a:lnTo>
                  <a:lnTo>
                    <a:pt x="2179" y="3099"/>
                  </a:lnTo>
                  <a:lnTo>
                    <a:pt x="2184" y="3099"/>
                  </a:lnTo>
                  <a:lnTo>
                    <a:pt x="2190" y="3099"/>
                  </a:lnTo>
                  <a:lnTo>
                    <a:pt x="2195" y="3099"/>
                  </a:lnTo>
                  <a:lnTo>
                    <a:pt x="2200" y="3100"/>
                  </a:lnTo>
                  <a:lnTo>
                    <a:pt x="2205" y="3100"/>
                  </a:lnTo>
                  <a:lnTo>
                    <a:pt x="2210" y="3100"/>
                  </a:lnTo>
                  <a:lnTo>
                    <a:pt x="2215" y="3099"/>
                  </a:lnTo>
                  <a:lnTo>
                    <a:pt x="2220" y="3100"/>
                  </a:lnTo>
                  <a:lnTo>
                    <a:pt x="2225" y="3100"/>
                  </a:lnTo>
                  <a:lnTo>
                    <a:pt x="2230" y="3099"/>
                  </a:lnTo>
                  <a:lnTo>
                    <a:pt x="2235" y="3099"/>
                  </a:lnTo>
                  <a:lnTo>
                    <a:pt x="2240" y="3099"/>
                  </a:lnTo>
                  <a:lnTo>
                    <a:pt x="2245" y="3099"/>
                  </a:lnTo>
                  <a:lnTo>
                    <a:pt x="2250" y="3099"/>
                  </a:lnTo>
                  <a:lnTo>
                    <a:pt x="2255" y="3099"/>
                  </a:lnTo>
                  <a:lnTo>
                    <a:pt x="2260" y="3099"/>
                  </a:lnTo>
                  <a:lnTo>
                    <a:pt x="2266" y="3099"/>
                  </a:lnTo>
                  <a:lnTo>
                    <a:pt x="2271" y="3100"/>
                  </a:lnTo>
                  <a:lnTo>
                    <a:pt x="2276" y="3100"/>
                  </a:lnTo>
                  <a:lnTo>
                    <a:pt x="2281" y="3100"/>
                  </a:lnTo>
                  <a:lnTo>
                    <a:pt x="2286" y="3100"/>
                  </a:lnTo>
                  <a:lnTo>
                    <a:pt x="2291" y="3100"/>
                  </a:lnTo>
                  <a:lnTo>
                    <a:pt x="2296" y="3100"/>
                  </a:lnTo>
                  <a:lnTo>
                    <a:pt x="2301" y="3100"/>
                  </a:lnTo>
                  <a:lnTo>
                    <a:pt x="2306" y="3100"/>
                  </a:lnTo>
                  <a:lnTo>
                    <a:pt x="2311" y="3100"/>
                  </a:lnTo>
                  <a:lnTo>
                    <a:pt x="2316" y="3099"/>
                  </a:lnTo>
                  <a:lnTo>
                    <a:pt x="2321" y="3099"/>
                  </a:lnTo>
                  <a:lnTo>
                    <a:pt x="2326" y="3099"/>
                  </a:lnTo>
                  <a:lnTo>
                    <a:pt x="2331" y="3099"/>
                  </a:lnTo>
                  <a:lnTo>
                    <a:pt x="2337" y="3099"/>
                  </a:lnTo>
                  <a:lnTo>
                    <a:pt x="2342" y="3099"/>
                  </a:lnTo>
                  <a:lnTo>
                    <a:pt x="2347" y="3099"/>
                  </a:lnTo>
                  <a:lnTo>
                    <a:pt x="2352" y="3099"/>
                  </a:lnTo>
                  <a:lnTo>
                    <a:pt x="2357" y="3099"/>
                  </a:lnTo>
                  <a:lnTo>
                    <a:pt x="2362" y="3099"/>
                  </a:lnTo>
                  <a:lnTo>
                    <a:pt x="2367" y="3099"/>
                  </a:lnTo>
                  <a:lnTo>
                    <a:pt x="2372" y="3099"/>
                  </a:lnTo>
                  <a:lnTo>
                    <a:pt x="2377" y="3099"/>
                  </a:lnTo>
                  <a:lnTo>
                    <a:pt x="2382" y="3099"/>
                  </a:lnTo>
                  <a:lnTo>
                    <a:pt x="2387" y="3099"/>
                  </a:lnTo>
                  <a:lnTo>
                    <a:pt x="2392" y="3099"/>
                  </a:lnTo>
                  <a:lnTo>
                    <a:pt x="2397" y="3099"/>
                  </a:lnTo>
                  <a:lnTo>
                    <a:pt x="2402" y="3098"/>
                  </a:lnTo>
                  <a:lnTo>
                    <a:pt x="2407" y="3098"/>
                  </a:lnTo>
                  <a:lnTo>
                    <a:pt x="2413" y="3098"/>
                  </a:lnTo>
                  <a:lnTo>
                    <a:pt x="2418" y="3098"/>
                  </a:lnTo>
                  <a:lnTo>
                    <a:pt x="2423" y="3097"/>
                  </a:lnTo>
                  <a:lnTo>
                    <a:pt x="2428" y="3097"/>
                  </a:lnTo>
                  <a:lnTo>
                    <a:pt x="2433" y="3096"/>
                  </a:lnTo>
                  <a:lnTo>
                    <a:pt x="2438" y="3096"/>
                  </a:lnTo>
                  <a:lnTo>
                    <a:pt x="2443" y="3096"/>
                  </a:lnTo>
                  <a:lnTo>
                    <a:pt x="2448" y="3096"/>
                  </a:lnTo>
                  <a:lnTo>
                    <a:pt x="2453" y="3096"/>
                  </a:lnTo>
                  <a:lnTo>
                    <a:pt x="2458" y="3096"/>
                  </a:lnTo>
                  <a:lnTo>
                    <a:pt x="2463" y="3095"/>
                  </a:lnTo>
                  <a:lnTo>
                    <a:pt x="2468" y="3095"/>
                  </a:lnTo>
                  <a:lnTo>
                    <a:pt x="2473" y="3094"/>
                  </a:lnTo>
                  <a:lnTo>
                    <a:pt x="2478" y="3094"/>
                  </a:lnTo>
                  <a:lnTo>
                    <a:pt x="2484" y="3094"/>
                  </a:lnTo>
                  <a:lnTo>
                    <a:pt x="2489" y="3094"/>
                  </a:lnTo>
                  <a:lnTo>
                    <a:pt x="2494" y="3094"/>
                  </a:lnTo>
                  <a:lnTo>
                    <a:pt x="2499" y="3094"/>
                  </a:lnTo>
                  <a:lnTo>
                    <a:pt x="2504" y="3094"/>
                  </a:lnTo>
                  <a:lnTo>
                    <a:pt x="2509" y="3094"/>
                  </a:lnTo>
                  <a:lnTo>
                    <a:pt x="2514" y="3095"/>
                  </a:lnTo>
                  <a:lnTo>
                    <a:pt x="2519" y="3095"/>
                  </a:lnTo>
                  <a:lnTo>
                    <a:pt x="2524" y="3095"/>
                  </a:lnTo>
                  <a:lnTo>
                    <a:pt x="2529" y="3094"/>
                  </a:lnTo>
                  <a:lnTo>
                    <a:pt x="2534" y="3094"/>
                  </a:lnTo>
                  <a:lnTo>
                    <a:pt x="2539" y="3093"/>
                  </a:lnTo>
                  <a:lnTo>
                    <a:pt x="2544" y="3094"/>
                  </a:lnTo>
                  <a:lnTo>
                    <a:pt x="2549" y="3093"/>
                  </a:lnTo>
                  <a:lnTo>
                    <a:pt x="2555" y="3093"/>
                  </a:lnTo>
                  <a:lnTo>
                    <a:pt x="2560" y="3094"/>
                  </a:lnTo>
                  <a:lnTo>
                    <a:pt x="2565" y="3094"/>
                  </a:lnTo>
                  <a:lnTo>
                    <a:pt x="2570" y="3094"/>
                  </a:lnTo>
                  <a:lnTo>
                    <a:pt x="2575" y="3093"/>
                  </a:lnTo>
                  <a:lnTo>
                    <a:pt x="2580" y="3093"/>
                  </a:lnTo>
                  <a:lnTo>
                    <a:pt x="2585" y="3093"/>
                  </a:lnTo>
                  <a:lnTo>
                    <a:pt x="2590" y="3092"/>
                  </a:lnTo>
                  <a:lnTo>
                    <a:pt x="2595" y="3092"/>
                  </a:lnTo>
                  <a:lnTo>
                    <a:pt x="2600" y="3092"/>
                  </a:lnTo>
                  <a:lnTo>
                    <a:pt x="2605" y="3091"/>
                  </a:lnTo>
                  <a:lnTo>
                    <a:pt x="2610" y="3091"/>
                  </a:lnTo>
                  <a:lnTo>
                    <a:pt x="2615" y="3090"/>
                  </a:lnTo>
                  <a:lnTo>
                    <a:pt x="2620" y="3090"/>
                  </a:lnTo>
                  <a:lnTo>
                    <a:pt x="2625" y="3090"/>
                  </a:lnTo>
                  <a:lnTo>
                    <a:pt x="2631" y="3089"/>
                  </a:lnTo>
                  <a:lnTo>
                    <a:pt x="2636" y="3088"/>
                  </a:lnTo>
                  <a:lnTo>
                    <a:pt x="2641" y="3088"/>
                  </a:lnTo>
                  <a:lnTo>
                    <a:pt x="2646" y="3087"/>
                  </a:lnTo>
                  <a:lnTo>
                    <a:pt x="2651" y="3086"/>
                  </a:lnTo>
                  <a:lnTo>
                    <a:pt x="2656" y="3085"/>
                  </a:lnTo>
                  <a:lnTo>
                    <a:pt x="2661" y="3084"/>
                  </a:lnTo>
                  <a:lnTo>
                    <a:pt x="2666" y="3084"/>
                  </a:lnTo>
                  <a:lnTo>
                    <a:pt x="2671" y="3083"/>
                  </a:lnTo>
                  <a:lnTo>
                    <a:pt x="2676" y="3082"/>
                  </a:lnTo>
                  <a:lnTo>
                    <a:pt x="2681" y="3081"/>
                  </a:lnTo>
                  <a:lnTo>
                    <a:pt x="2686" y="3080"/>
                  </a:lnTo>
                  <a:lnTo>
                    <a:pt x="2691" y="3080"/>
                  </a:lnTo>
                  <a:lnTo>
                    <a:pt x="2696" y="3079"/>
                  </a:lnTo>
                  <a:lnTo>
                    <a:pt x="2702" y="3078"/>
                  </a:lnTo>
                  <a:lnTo>
                    <a:pt x="2707" y="3077"/>
                  </a:lnTo>
                  <a:lnTo>
                    <a:pt x="2712" y="3077"/>
                  </a:lnTo>
                  <a:lnTo>
                    <a:pt x="2717" y="3076"/>
                  </a:lnTo>
                  <a:lnTo>
                    <a:pt x="2722" y="3075"/>
                  </a:lnTo>
                  <a:lnTo>
                    <a:pt x="2727" y="3074"/>
                  </a:lnTo>
                  <a:lnTo>
                    <a:pt x="2732" y="3073"/>
                  </a:lnTo>
                  <a:lnTo>
                    <a:pt x="2737" y="3072"/>
                  </a:lnTo>
                  <a:lnTo>
                    <a:pt x="2742" y="3072"/>
                  </a:lnTo>
                  <a:lnTo>
                    <a:pt x="2747" y="3071"/>
                  </a:lnTo>
                  <a:lnTo>
                    <a:pt x="2752" y="3070"/>
                  </a:lnTo>
                  <a:lnTo>
                    <a:pt x="2757" y="3070"/>
                  </a:lnTo>
                  <a:lnTo>
                    <a:pt x="2762" y="3069"/>
                  </a:lnTo>
                  <a:lnTo>
                    <a:pt x="2767" y="3068"/>
                  </a:lnTo>
                  <a:lnTo>
                    <a:pt x="2773" y="3068"/>
                  </a:lnTo>
                  <a:lnTo>
                    <a:pt x="2778" y="3068"/>
                  </a:lnTo>
                  <a:lnTo>
                    <a:pt x="2783" y="3067"/>
                  </a:lnTo>
                  <a:lnTo>
                    <a:pt x="2788" y="3067"/>
                  </a:lnTo>
                  <a:lnTo>
                    <a:pt x="2793" y="3067"/>
                  </a:lnTo>
                  <a:lnTo>
                    <a:pt x="2798" y="3067"/>
                  </a:lnTo>
                  <a:lnTo>
                    <a:pt x="2803" y="3067"/>
                  </a:lnTo>
                  <a:lnTo>
                    <a:pt x="2808" y="3067"/>
                  </a:lnTo>
                  <a:lnTo>
                    <a:pt x="2813" y="3067"/>
                  </a:lnTo>
                  <a:lnTo>
                    <a:pt x="2818" y="3067"/>
                  </a:lnTo>
                  <a:lnTo>
                    <a:pt x="2823" y="3067"/>
                  </a:lnTo>
                  <a:lnTo>
                    <a:pt x="2828" y="3067"/>
                  </a:lnTo>
                  <a:lnTo>
                    <a:pt x="2833" y="3067"/>
                  </a:lnTo>
                  <a:lnTo>
                    <a:pt x="2838" y="3067"/>
                  </a:lnTo>
                  <a:lnTo>
                    <a:pt x="2843" y="3067"/>
                  </a:lnTo>
                  <a:lnTo>
                    <a:pt x="2849" y="3068"/>
                  </a:lnTo>
                  <a:lnTo>
                    <a:pt x="2854" y="3068"/>
                  </a:lnTo>
                  <a:lnTo>
                    <a:pt x="2859" y="3067"/>
                  </a:lnTo>
                  <a:lnTo>
                    <a:pt x="2864" y="3068"/>
                  </a:lnTo>
                  <a:lnTo>
                    <a:pt x="2869" y="3068"/>
                  </a:lnTo>
                  <a:lnTo>
                    <a:pt x="2874" y="3069"/>
                  </a:lnTo>
                  <a:lnTo>
                    <a:pt x="2879" y="3069"/>
                  </a:lnTo>
                  <a:lnTo>
                    <a:pt x="2884" y="3069"/>
                  </a:lnTo>
                  <a:lnTo>
                    <a:pt x="2889" y="3070"/>
                  </a:lnTo>
                  <a:lnTo>
                    <a:pt x="2894" y="3070"/>
                  </a:lnTo>
                  <a:lnTo>
                    <a:pt x="2899" y="3070"/>
                  </a:lnTo>
                  <a:lnTo>
                    <a:pt x="2904" y="3070"/>
                  </a:lnTo>
                  <a:lnTo>
                    <a:pt x="2909" y="3070"/>
                  </a:lnTo>
                  <a:lnTo>
                    <a:pt x="2914" y="3070"/>
                  </a:lnTo>
                  <a:lnTo>
                    <a:pt x="2920" y="3070"/>
                  </a:lnTo>
                  <a:lnTo>
                    <a:pt x="2925" y="3070"/>
                  </a:lnTo>
                  <a:lnTo>
                    <a:pt x="2930" y="3070"/>
                  </a:lnTo>
                  <a:lnTo>
                    <a:pt x="2935" y="3070"/>
                  </a:lnTo>
                  <a:lnTo>
                    <a:pt x="2940" y="3069"/>
                  </a:lnTo>
                  <a:lnTo>
                    <a:pt x="2945" y="3069"/>
                  </a:lnTo>
                  <a:lnTo>
                    <a:pt x="2950" y="3069"/>
                  </a:lnTo>
                  <a:lnTo>
                    <a:pt x="2955" y="3068"/>
                  </a:lnTo>
                  <a:lnTo>
                    <a:pt x="2960" y="3068"/>
                  </a:lnTo>
                  <a:lnTo>
                    <a:pt x="2965" y="3067"/>
                  </a:lnTo>
                  <a:lnTo>
                    <a:pt x="2970" y="3067"/>
                  </a:lnTo>
                  <a:lnTo>
                    <a:pt x="2975" y="3066"/>
                  </a:lnTo>
                  <a:lnTo>
                    <a:pt x="2980" y="3066"/>
                  </a:lnTo>
                  <a:lnTo>
                    <a:pt x="2985" y="3065"/>
                  </a:lnTo>
                  <a:lnTo>
                    <a:pt x="2990" y="3065"/>
                  </a:lnTo>
                  <a:lnTo>
                    <a:pt x="2996" y="3064"/>
                  </a:lnTo>
                  <a:lnTo>
                    <a:pt x="3001" y="3063"/>
                  </a:lnTo>
                  <a:lnTo>
                    <a:pt x="3006" y="3062"/>
                  </a:lnTo>
                  <a:lnTo>
                    <a:pt x="3011" y="3062"/>
                  </a:lnTo>
                  <a:lnTo>
                    <a:pt x="3016" y="3061"/>
                  </a:lnTo>
                  <a:lnTo>
                    <a:pt x="3021" y="3061"/>
                  </a:lnTo>
                  <a:lnTo>
                    <a:pt x="3026" y="3060"/>
                  </a:lnTo>
                  <a:lnTo>
                    <a:pt x="3031" y="3060"/>
                  </a:lnTo>
                  <a:lnTo>
                    <a:pt x="3036" y="3059"/>
                  </a:lnTo>
                  <a:lnTo>
                    <a:pt x="3041" y="3058"/>
                  </a:lnTo>
                  <a:lnTo>
                    <a:pt x="3046" y="3058"/>
                  </a:lnTo>
                  <a:lnTo>
                    <a:pt x="3051" y="3058"/>
                  </a:lnTo>
                  <a:lnTo>
                    <a:pt x="3056" y="3058"/>
                  </a:lnTo>
                  <a:lnTo>
                    <a:pt x="3061" y="3059"/>
                  </a:lnTo>
                  <a:lnTo>
                    <a:pt x="3067" y="3059"/>
                  </a:lnTo>
                  <a:lnTo>
                    <a:pt x="3072" y="3059"/>
                  </a:lnTo>
                  <a:lnTo>
                    <a:pt x="3077" y="3060"/>
                  </a:lnTo>
                  <a:lnTo>
                    <a:pt x="3082" y="3060"/>
                  </a:lnTo>
                  <a:lnTo>
                    <a:pt x="3087" y="3060"/>
                  </a:lnTo>
                  <a:lnTo>
                    <a:pt x="3092" y="3061"/>
                  </a:lnTo>
                  <a:lnTo>
                    <a:pt x="3097" y="3062"/>
                  </a:lnTo>
                  <a:lnTo>
                    <a:pt x="3102" y="3062"/>
                  </a:lnTo>
                  <a:lnTo>
                    <a:pt x="3107" y="3062"/>
                  </a:lnTo>
                  <a:lnTo>
                    <a:pt x="3112" y="3063"/>
                  </a:lnTo>
                  <a:lnTo>
                    <a:pt x="3117" y="3063"/>
                  </a:lnTo>
                  <a:lnTo>
                    <a:pt x="3122" y="3063"/>
                  </a:lnTo>
                  <a:lnTo>
                    <a:pt x="3127" y="3064"/>
                  </a:lnTo>
                  <a:lnTo>
                    <a:pt x="3132" y="3065"/>
                  </a:lnTo>
                  <a:lnTo>
                    <a:pt x="3138" y="3065"/>
                  </a:lnTo>
                  <a:lnTo>
                    <a:pt x="3143" y="3065"/>
                  </a:lnTo>
                  <a:lnTo>
                    <a:pt x="3148" y="3065"/>
                  </a:lnTo>
                  <a:lnTo>
                    <a:pt x="3153" y="3065"/>
                  </a:lnTo>
                  <a:lnTo>
                    <a:pt x="3158" y="3066"/>
                  </a:lnTo>
                  <a:lnTo>
                    <a:pt x="3163" y="3066"/>
                  </a:lnTo>
                  <a:lnTo>
                    <a:pt x="3168" y="3066"/>
                  </a:lnTo>
                  <a:lnTo>
                    <a:pt x="3173" y="3067"/>
                  </a:lnTo>
                  <a:lnTo>
                    <a:pt x="3178" y="3067"/>
                  </a:lnTo>
                  <a:lnTo>
                    <a:pt x="3183" y="3067"/>
                  </a:lnTo>
                  <a:lnTo>
                    <a:pt x="3188" y="3067"/>
                  </a:lnTo>
                  <a:lnTo>
                    <a:pt x="3193" y="3067"/>
                  </a:lnTo>
                  <a:lnTo>
                    <a:pt x="3198" y="3068"/>
                  </a:lnTo>
                  <a:lnTo>
                    <a:pt x="3203" y="3068"/>
                  </a:lnTo>
                  <a:lnTo>
                    <a:pt x="3208" y="3069"/>
                  </a:lnTo>
                  <a:lnTo>
                    <a:pt x="3214" y="3069"/>
                  </a:lnTo>
                  <a:lnTo>
                    <a:pt x="3219" y="3069"/>
                  </a:lnTo>
                  <a:lnTo>
                    <a:pt x="3224" y="3069"/>
                  </a:lnTo>
                  <a:lnTo>
                    <a:pt x="3229" y="3069"/>
                  </a:lnTo>
                  <a:lnTo>
                    <a:pt x="3234" y="3069"/>
                  </a:lnTo>
                  <a:lnTo>
                    <a:pt x="3239" y="3070"/>
                  </a:lnTo>
                  <a:lnTo>
                    <a:pt x="3244" y="3070"/>
                  </a:lnTo>
                  <a:lnTo>
                    <a:pt x="3249" y="3070"/>
                  </a:lnTo>
                  <a:lnTo>
                    <a:pt x="3254" y="3070"/>
                  </a:lnTo>
                  <a:lnTo>
                    <a:pt x="3259" y="3070"/>
                  </a:lnTo>
                  <a:lnTo>
                    <a:pt x="3264" y="3071"/>
                  </a:lnTo>
                  <a:lnTo>
                    <a:pt x="3269" y="3071"/>
                  </a:lnTo>
                  <a:lnTo>
                    <a:pt x="3274" y="3071"/>
                  </a:lnTo>
                  <a:lnTo>
                    <a:pt x="3279" y="3072"/>
                  </a:lnTo>
                  <a:lnTo>
                    <a:pt x="3285" y="3072"/>
                  </a:lnTo>
                  <a:lnTo>
                    <a:pt x="3290" y="3072"/>
                  </a:lnTo>
                  <a:lnTo>
                    <a:pt x="3295" y="3072"/>
                  </a:lnTo>
                  <a:lnTo>
                    <a:pt x="3300" y="3072"/>
                  </a:lnTo>
                  <a:lnTo>
                    <a:pt x="3305" y="3072"/>
                  </a:lnTo>
                  <a:lnTo>
                    <a:pt x="3310" y="3072"/>
                  </a:lnTo>
                  <a:lnTo>
                    <a:pt x="3315" y="3072"/>
                  </a:lnTo>
                  <a:lnTo>
                    <a:pt x="3320" y="3072"/>
                  </a:lnTo>
                  <a:lnTo>
                    <a:pt x="3325" y="3072"/>
                  </a:lnTo>
                  <a:lnTo>
                    <a:pt x="3330" y="3073"/>
                  </a:lnTo>
                  <a:lnTo>
                    <a:pt x="3335" y="3073"/>
                  </a:lnTo>
                  <a:lnTo>
                    <a:pt x="3340" y="3073"/>
                  </a:lnTo>
                  <a:lnTo>
                    <a:pt x="3345" y="3073"/>
                  </a:lnTo>
                  <a:lnTo>
                    <a:pt x="3350" y="3073"/>
                  </a:lnTo>
                  <a:lnTo>
                    <a:pt x="3355" y="3073"/>
                  </a:lnTo>
                  <a:lnTo>
                    <a:pt x="3361" y="3073"/>
                  </a:lnTo>
                  <a:lnTo>
                    <a:pt x="3366" y="3074"/>
                  </a:lnTo>
                  <a:lnTo>
                    <a:pt x="3371" y="3074"/>
                  </a:lnTo>
                  <a:lnTo>
                    <a:pt x="3376" y="3074"/>
                  </a:lnTo>
                  <a:lnTo>
                    <a:pt x="3381" y="3074"/>
                  </a:lnTo>
                  <a:lnTo>
                    <a:pt x="3386" y="3074"/>
                  </a:lnTo>
                  <a:lnTo>
                    <a:pt x="3391" y="3074"/>
                  </a:lnTo>
                  <a:lnTo>
                    <a:pt x="3396" y="3074"/>
                  </a:lnTo>
                  <a:lnTo>
                    <a:pt x="3401" y="3074"/>
                  </a:lnTo>
                  <a:lnTo>
                    <a:pt x="3406" y="3074"/>
                  </a:lnTo>
                  <a:lnTo>
                    <a:pt x="3411" y="3074"/>
                  </a:lnTo>
                  <a:lnTo>
                    <a:pt x="3416" y="3074"/>
                  </a:lnTo>
                  <a:lnTo>
                    <a:pt x="3421" y="3074"/>
                  </a:lnTo>
                  <a:lnTo>
                    <a:pt x="3426" y="3075"/>
                  </a:lnTo>
                  <a:lnTo>
                    <a:pt x="3432" y="3075"/>
                  </a:lnTo>
                  <a:lnTo>
                    <a:pt x="3437" y="3075"/>
                  </a:lnTo>
                  <a:lnTo>
                    <a:pt x="3442" y="3075"/>
                  </a:lnTo>
                  <a:lnTo>
                    <a:pt x="3447" y="3075"/>
                  </a:lnTo>
                  <a:lnTo>
                    <a:pt x="3452" y="3076"/>
                  </a:lnTo>
                  <a:lnTo>
                    <a:pt x="3457" y="3076"/>
                  </a:lnTo>
                  <a:lnTo>
                    <a:pt x="3462" y="3076"/>
                  </a:lnTo>
                  <a:lnTo>
                    <a:pt x="3467" y="3076"/>
                  </a:lnTo>
                  <a:lnTo>
                    <a:pt x="3472" y="3076"/>
                  </a:lnTo>
                  <a:lnTo>
                    <a:pt x="3477" y="3077"/>
                  </a:lnTo>
                  <a:lnTo>
                    <a:pt x="3482" y="3077"/>
                  </a:lnTo>
                  <a:lnTo>
                    <a:pt x="3487" y="3077"/>
                  </a:lnTo>
                  <a:lnTo>
                    <a:pt x="3492" y="3077"/>
                  </a:lnTo>
                  <a:lnTo>
                    <a:pt x="3497" y="3077"/>
                  </a:lnTo>
                  <a:lnTo>
                    <a:pt x="3503" y="3077"/>
                  </a:lnTo>
                  <a:lnTo>
                    <a:pt x="3508" y="3077"/>
                  </a:lnTo>
                  <a:lnTo>
                    <a:pt x="3513" y="3077"/>
                  </a:lnTo>
                  <a:lnTo>
                    <a:pt x="3518" y="3077"/>
                  </a:lnTo>
                  <a:lnTo>
                    <a:pt x="3523" y="3077"/>
                  </a:lnTo>
                  <a:lnTo>
                    <a:pt x="3528" y="3077"/>
                  </a:lnTo>
                  <a:lnTo>
                    <a:pt x="3533" y="3077"/>
                  </a:lnTo>
                  <a:lnTo>
                    <a:pt x="3538" y="3077"/>
                  </a:lnTo>
                  <a:lnTo>
                    <a:pt x="3543" y="3077"/>
                  </a:lnTo>
                  <a:lnTo>
                    <a:pt x="3548" y="3078"/>
                  </a:lnTo>
                  <a:lnTo>
                    <a:pt x="3553" y="3078"/>
                  </a:lnTo>
                  <a:lnTo>
                    <a:pt x="3558" y="3078"/>
                  </a:lnTo>
                  <a:lnTo>
                    <a:pt x="3563" y="3078"/>
                  </a:lnTo>
                  <a:lnTo>
                    <a:pt x="3568" y="3078"/>
                  </a:lnTo>
                  <a:lnTo>
                    <a:pt x="3573" y="3078"/>
                  </a:lnTo>
                  <a:lnTo>
                    <a:pt x="3579" y="3077"/>
                  </a:lnTo>
                  <a:lnTo>
                    <a:pt x="3584" y="3078"/>
                  </a:lnTo>
                  <a:lnTo>
                    <a:pt x="3589" y="3078"/>
                  </a:lnTo>
                  <a:lnTo>
                    <a:pt x="3594" y="3078"/>
                  </a:lnTo>
                  <a:lnTo>
                    <a:pt x="3599" y="3078"/>
                  </a:lnTo>
                  <a:lnTo>
                    <a:pt x="3604" y="3078"/>
                  </a:lnTo>
                  <a:lnTo>
                    <a:pt x="3609" y="3078"/>
                  </a:lnTo>
                  <a:lnTo>
                    <a:pt x="3614" y="3078"/>
                  </a:lnTo>
                  <a:lnTo>
                    <a:pt x="3619" y="3078"/>
                  </a:lnTo>
                  <a:lnTo>
                    <a:pt x="3624" y="3079"/>
                  </a:lnTo>
                  <a:lnTo>
                    <a:pt x="3629" y="3079"/>
                  </a:lnTo>
                  <a:lnTo>
                    <a:pt x="3634" y="3079"/>
                  </a:lnTo>
                  <a:lnTo>
                    <a:pt x="3639" y="3079"/>
                  </a:lnTo>
                  <a:lnTo>
                    <a:pt x="3644" y="3080"/>
                  </a:lnTo>
                  <a:lnTo>
                    <a:pt x="3650" y="3080"/>
                  </a:lnTo>
                  <a:lnTo>
                    <a:pt x="3655" y="3080"/>
                  </a:lnTo>
                  <a:lnTo>
                    <a:pt x="3660" y="3080"/>
                  </a:lnTo>
                  <a:lnTo>
                    <a:pt x="3665" y="3081"/>
                  </a:lnTo>
                  <a:lnTo>
                    <a:pt x="3670" y="3082"/>
                  </a:lnTo>
                  <a:lnTo>
                    <a:pt x="3675" y="3083"/>
                  </a:lnTo>
                  <a:lnTo>
                    <a:pt x="3680" y="3084"/>
                  </a:lnTo>
                  <a:lnTo>
                    <a:pt x="3685" y="3085"/>
                  </a:lnTo>
                  <a:lnTo>
                    <a:pt x="3690" y="3086"/>
                  </a:lnTo>
                  <a:lnTo>
                    <a:pt x="3695" y="3088"/>
                  </a:lnTo>
                  <a:lnTo>
                    <a:pt x="3700" y="3089"/>
                  </a:lnTo>
                  <a:lnTo>
                    <a:pt x="3705" y="3090"/>
                  </a:lnTo>
                  <a:lnTo>
                    <a:pt x="3710" y="3092"/>
                  </a:lnTo>
                  <a:lnTo>
                    <a:pt x="3715" y="3093"/>
                  </a:lnTo>
                  <a:lnTo>
                    <a:pt x="3720" y="3094"/>
                  </a:lnTo>
                  <a:lnTo>
                    <a:pt x="3726" y="3095"/>
                  </a:lnTo>
                  <a:lnTo>
                    <a:pt x="3731" y="3096"/>
                  </a:lnTo>
                  <a:lnTo>
                    <a:pt x="3736" y="3097"/>
                  </a:lnTo>
                  <a:lnTo>
                    <a:pt x="3741" y="3098"/>
                  </a:lnTo>
                  <a:lnTo>
                    <a:pt x="3746" y="3098"/>
                  </a:lnTo>
                  <a:lnTo>
                    <a:pt x="3751" y="3099"/>
                  </a:lnTo>
                  <a:lnTo>
                    <a:pt x="3756" y="3099"/>
                  </a:lnTo>
                  <a:lnTo>
                    <a:pt x="3761" y="3099"/>
                  </a:lnTo>
                  <a:lnTo>
                    <a:pt x="3766" y="3099"/>
                  </a:lnTo>
                  <a:lnTo>
                    <a:pt x="3771" y="3100"/>
                  </a:lnTo>
                  <a:lnTo>
                    <a:pt x="3776" y="3100"/>
                  </a:lnTo>
                  <a:lnTo>
                    <a:pt x="3781" y="3099"/>
                  </a:lnTo>
                  <a:lnTo>
                    <a:pt x="3786" y="3099"/>
                  </a:lnTo>
                  <a:lnTo>
                    <a:pt x="3791" y="3098"/>
                  </a:lnTo>
                  <a:lnTo>
                    <a:pt x="3797" y="3097"/>
                  </a:lnTo>
                  <a:lnTo>
                    <a:pt x="3802" y="3097"/>
                  </a:lnTo>
                  <a:lnTo>
                    <a:pt x="3807" y="3096"/>
                  </a:lnTo>
                  <a:lnTo>
                    <a:pt x="3812" y="3095"/>
                  </a:lnTo>
                  <a:lnTo>
                    <a:pt x="3817" y="3095"/>
                  </a:lnTo>
                  <a:lnTo>
                    <a:pt x="3822" y="3094"/>
                  </a:lnTo>
                  <a:lnTo>
                    <a:pt x="3827" y="3093"/>
                  </a:lnTo>
                  <a:lnTo>
                    <a:pt x="3832" y="3092"/>
                  </a:lnTo>
                  <a:lnTo>
                    <a:pt x="3837" y="3091"/>
                  </a:lnTo>
                  <a:lnTo>
                    <a:pt x="3842" y="3089"/>
                  </a:lnTo>
                  <a:lnTo>
                    <a:pt x="3847" y="3089"/>
                  </a:lnTo>
                  <a:lnTo>
                    <a:pt x="3852" y="3087"/>
                  </a:lnTo>
                  <a:lnTo>
                    <a:pt x="3857" y="3086"/>
                  </a:lnTo>
                  <a:lnTo>
                    <a:pt x="3862" y="3085"/>
                  </a:lnTo>
                  <a:lnTo>
                    <a:pt x="3868" y="3085"/>
                  </a:lnTo>
                  <a:lnTo>
                    <a:pt x="3873" y="3084"/>
                  </a:lnTo>
                  <a:lnTo>
                    <a:pt x="3878" y="3083"/>
                  </a:lnTo>
                  <a:lnTo>
                    <a:pt x="3883" y="3083"/>
                  </a:lnTo>
                  <a:lnTo>
                    <a:pt x="3888" y="3082"/>
                  </a:lnTo>
                  <a:lnTo>
                    <a:pt x="3893" y="3082"/>
                  </a:lnTo>
                  <a:lnTo>
                    <a:pt x="3898" y="3081"/>
                  </a:lnTo>
                  <a:lnTo>
                    <a:pt x="3903" y="3081"/>
                  </a:lnTo>
                  <a:lnTo>
                    <a:pt x="3908" y="3081"/>
                  </a:lnTo>
                  <a:lnTo>
                    <a:pt x="3913" y="3080"/>
                  </a:lnTo>
                  <a:lnTo>
                    <a:pt x="3918" y="3080"/>
                  </a:lnTo>
                  <a:lnTo>
                    <a:pt x="3923" y="3080"/>
                  </a:lnTo>
                  <a:lnTo>
                    <a:pt x="3928" y="3080"/>
                  </a:lnTo>
                  <a:lnTo>
                    <a:pt x="3933" y="3080"/>
                  </a:lnTo>
                  <a:lnTo>
                    <a:pt x="3938" y="3080"/>
                  </a:lnTo>
                  <a:lnTo>
                    <a:pt x="3944" y="3080"/>
                  </a:lnTo>
                  <a:lnTo>
                    <a:pt x="3949" y="3079"/>
                  </a:lnTo>
                  <a:lnTo>
                    <a:pt x="3954" y="3079"/>
                  </a:lnTo>
                  <a:lnTo>
                    <a:pt x="3959" y="3079"/>
                  </a:lnTo>
                  <a:lnTo>
                    <a:pt x="3964" y="3079"/>
                  </a:lnTo>
                  <a:lnTo>
                    <a:pt x="3969" y="3079"/>
                  </a:lnTo>
                  <a:lnTo>
                    <a:pt x="3974" y="3079"/>
                  </a:lnTo>
                  <a:lnTo>
                    <a:pt x="3979" y="3080"/>
                  </a:lnTo>
                  <a:lnTo>
                    <a:pt x="3984" y="3080"/>
                  </a:lnTo>
                  <a:lnTo>
                    <a:pt x="3989" y="3080"/>
                  </a:lnTo>
                  <a:lnTo>
                    <a:pt x="3994" y="3080"/>
                  </a:lnTo>
                  <a:lnTo>
                    <a:pt x="3999" y="3080"/>
                  </a:lnTo>
                  <a:lnTo>
                    <a:pt x="4004" y="3081"/>
                  </a:lnTo>
                  <a:lnTo>
                    <a:pt x="4009" y="3081"/>
                  </a:lnTo>
                  <a:lnTo>
                    <a:pt x="4015" y="3081"/>
                  </a:lnTo>
                  <a:lnTo>
                    <a:pt x="4020" y="3082"/>
                  </a:lnTo>
                  <a:lnTo>
                    <a:pt x="4025" y="3082"/>
                  </a:lnTo>
                  <a:lnTo>
                    <a:pt x="4030" y="3082"/>
                  </a:lnTo>
                  <a:lnTo>
                    <a:pt x="4035" y="3082"/>
                  </a:lnTo>
                  <a:lnTo>
                    <a:pt x="4040" y="3082"/>
                  </a:lnTo>
                  <a:lnTo>
                    <a:pt x="4045" y="3082"/>
                  </a:lnTo>
                  <a:lnTo>
                    <a:pt x="4050" y="3082"/>
                  </a:lnTo>
                  <a:lnTo>
                    <a:pt x="4055" y="3083"/>
                  </a:lnTo>
                  <a:lnTo>
                    <a:pt x="4060" y="3083"/>
                  </a:lnTo>
                  <a:lnTo>
                    <a:pt x="4065" y="3083"/>
                  </a:lnTo>
                  <a:lnTo>
                    <a:pt x="4070" y="3083"/>
                  </a:lnTo>
                  <a:lnTo>
                    <a:pt x="4075" y="3083"/>
                  </a:lnTo>
                  <a:lnTo>
                    <a:pt x="4080" y="3083"/>
                  </a:lnTo>
                  <a:lnTo>
                    <a:pt x="4085" y="3084"/>
                  </a:lnTo>
                  <a:lnTo>
                    <a:pt x="4091" y="3084"/>
                  </a:lnTo>
                  <a:lnTo>
                    <a:pt x="4096" y="3084"/>
                  </a:lnTo>
                  <a:lnTo>
                    <a:pt x="4101" y="3084"/>
                  </a:lnTo>
                  <a:lnTo>
                    <a:pt x="4106" y="3084"/>
                  </a:lnTo>
                  <a:lnTo>
                    <a:pt x="4111" y="3084"/>
                  </a:lnTo>
                  <a:lnTo>
                    <a:pt x="4116" y="3084"/>
                  </a:lnTo>
                  <a:lnTo>
                    <a:pt x="4121" y="3084"/>
                  </a:lnTo>
                  <a:lnTo>
                    <a:pt x="4126" y="3084"/>
                  </a:lnTo>
                  <a:lnTo>
                    <a:pt x="4131" y="3084"/>
                  </a:lnTo>
                  <a:lnTo>
                    <a:pt x="4136" y="3084"/>
                  </a:lnTo>
                  <a:lnTo>
                    <a:pt x="4141" y="3084"/>
                  </a:lnTo>
                  <a:lnTo>
                    <a:pt x="4146" y="3084"/>
                  </a:lnTo>
                  <a:lnTo>
                    <a:pt x="4151" y="3084"/>
                  </a:lnTo>
                  <a:lnTo>
                    <a:pt x="4156" y="3084"/>
                  </a:lnTo>
                  <a:lnTo>
                    <a:pt x="4162" y="3084"/>
                  </a:lnTo>
                  <a:lnTo>
                    <a:pt x="4167" y="3085"/>
                  </a:lnTo>
                  <a:lnTo>
                    <a:pt x="4172" y="3085"/>
                  </a:lnTo>
                  <a:lnTo>
                    <a:pt x="4177" y="3085"/>
                  </a:lnTo>
                  <a:lnTo>
                    <a:pt x="4182" y="3084"/>
                  </a:lnTo>
                  <a:lnTo>
                    <a:pt x="4187" y="3084"/>
                  </a:lnTo>
                  <a:lnTo>
                    <a:pt x="4192" y="3085"/>
                  </a:lnTo>
                  <a:lnTo>
                    <a:pt x="4197" y="3085"/>
                  </a:lnTo>
                  <a:lnTo>
                    <a:pt x="4202" y="3085"/>
                  </a:lnTo>
                  <a:lnTo>
                    <a:pt x="4207" y="3085"/>
                  </a:lnTo>
                  <a:lnTo>
                    <a:pt x="4212" y="3086"/>
                  </a:lnTo>
                  <a:lnTo>
                    <a:pt x="4217" y="3086"/>
                  </a:lnTo>
                  <a:lnTo>
                    <a:pt x="4222" y="3086"/>
                  </a:lnTo>
                  <a:lnTo>
                    <a:pt x="4227" y="3086"/>
                  </a:lnTo>
                  <a:lnTo>
                    <a:pt x="4233" y="3086"/>
                  </a:lnTo>
                  <a:lnTo>
                    <a:pt x="4238" y="3086"/>
                  </a:lnTo>
                  <a:lnTo>
                    <a:pt x="4243" y="3086"/>
                  </a:lnTo>
                  <a:lnTo>
                    <a:pt x="4248" y="3086"/>
                  </a:lnTo>
                  <a:lnTo>
                    <a:pt x="4253" y="3087"/>
                  </a:lnTo>
                  <a:lnTo>
                    <a:pt x="4258" y="3087"/>
                  </a:lnTo>
                  <a:lnTo>
                    <a:pt x="4263" y="3087"/>
                  </a:lnTo>
                  <a:lnTo>
                    <a:pt x="4268" y="3087"/>
                  </a:lnTo>
                  <a:lnTo>
                    <a:pt x="4273" y="3087"/>
                  </a:lnTo>
                  <a:lnTo>
                    <a:pt x="4278" y="3087"/>
                  </a:lnTo>
                  <a:lnTo>
                    <a:pt x="4283" y="3087"/>
                  </a:lnTo>
                  <a:lnTo>
                    <a:pt x="4288" y="3087"/>
                  </a:lnTo>
                  <a:lnTo>
                    <a:pt x="4293" y="3086"/>
                  </a:lnTo>
                  <a:lnTo>
                    <a:pt x="4298" y="3086"/>
                  </a:lnTo>
                  <a:lnTo>
                    <a:pt x="4303" y="3086"/>
                  </a:lnTo>
                  <a:lnTo>
                    <a:pt x="4309" y="3087"/>
                  </a:lnTo>
                  <a:lnTo>
                    <a:pt x="4314" y="3087"/>
                  </a:lnTo>
                  <a:lnTo>
                    <a:pt x="4319" y="3087"/>
                  </a:lnTo>
                  <a:lnTo>
                    <a:pt x="4324" y="3087"/>
                  </a:lnTo>
                  <a:lnTo>
                    <a:pt x="4329" y="3086"/>
                  </a:lnTo>
                  <a:lnTo>
                    <a:pt x="4334" y="3087"/>
                  </a:lnTo>
                  <a:lnTo>
                    <a:pt x="4339" y="3087"/>
                  </a:lnTo>
                  <a:lnTo>
                    <a:pt x="4344" y="3086"/>
                  </a:lnTo>
                  <a:lnTo>
                    <a:pt x="4349" y="3087"/>
                  </a:lnTo>
                  <a:lnTo>
                    <a:pt x="4354" y="3087"/>
                  </a:lnTo>
                  <a:lnTo>
                    <a:pt x="4359" y="3087"/>
                  </a:lnTo>
                  <a:lnTo>
                    <a:pt x="4364" y="3088"/>
                  </a:lnTo>
                  <a:lnTo>
                    <a:pt x="4369" y="3088"/>
                  </a:lnTo>
                  <a:lnTo>
                    <a:pt x="4374" y="3088"/>
                  </a:lnTo>
                  <a:lnTo>
                    <a:pt x="4380" y="3088"/>
                  </a:lnTo>
                  <a:lnTo>
                    <a:pt x="4385" y="3088"/>
                  </a:lnTo>
                  <a:lnTo>
                    <a:pt x="4390" y="3087"/>
                  </a:lnTo>
                  <a:lnTo>
                    <a:pt x="4395" y="3088"/>
                  </a:lnTo>
                  <a:lnTo>
                    <a:pt x="4400" y="3088"/>
                  </a:lnTo>
                  <a:lnTo>
                    <a:pt x="4405" y="3088"/>
                  </a:lnTo>
                  <a:lnTo>
                    <a:pt x="4410" y="3088"/>
                  </a:lnTo>
                  <a:lnTo>
                    <a:pt x="4415" y="3088"/>
                  </a:lnTo>
                  <a:lnTo>
                    <a:pt x="4420" y="3088"/>
                  </a:lnTo>
                  <a:lnTo>
                    <a:pt x="4425" y="3088"/>
                  </a:lnTo>
                  <a:lnTo>
                    <a:pt x="4430" y="3088"/>
                  </a:lnTo>
                  <a:lnTo>
                    <a:pt x="4435" y="3088"/>
                  </a:lnTo>
                  <a:lnTo>
                    <a:pt x="4440" y="3089"/>
                  </a:lnTo>
                  <a:lnTo>
                    <a:pt x="4445" y="3089"/>
                  </a:lnTo>
                  <a:lnTo>
                    <a:pt x="4450" y="3089"/>
                  </a:lnTo>
                  <a:lnTo>
                    <a:pt x="4456" y="3090"/>
                  </a:lnTo>
                  <a:lnTo>
                    <a:pt x="4461" y="3089"/>
                  </a:lnTo>
                  <a:lnTo>
                    <a:pt x="4466" y="3089"/>
                  </a:lnTo>
                  <a:lnTo>
                    <a:pt x="4471" y="3089"/>
                  </a:lnTo>
                  <a:lnTo>
                    <a:pt x="4476" y="3089"/>
                  </a:lnTo>
                  <a:lnTo>
                    <a:pt x="4481" y="3089"/>
                  </a:lnTo>
                  <a:lnTo>
                    <a:pt x="4486" y="3090"/>
                  </a:lnTo>
                  <a:lnTo>
                    <a:pt x="4491" y="3090"/>
                  </a:lnTo>
                  <a:lnTo>
                    <a:pt x="4496" y="3090"/>
                  </a:lnTo>
                  <a:lnTo>
                    <a:pt x="4501" y="3090"/>
                  </a:lnTo>
                  <a:lnTo>
                    <a:pt x="4506" y="3090"/>
                  </a:lnTo>
                  <a:lnTo>
                    <a:pt x="4511" y="3090"/>
                  </a:lnTo>
                  <a:lnTo>
                    <a:pt x="4516" y="3090"/>
                  </a:lnTo>
                  <a:lnTo>
                    <a:pt x="4521" y="3090"/>
                  </a:lnTo>
                  <a:lnTo>
                    <a:pt x="4527" y="3090"/>
                  </a:lnTo>
                  <a:lnTo>
                    <a:pt x="4532" y="3090"/>
                  </a:lnTo>
                  <a:lnTo>
                    <a:pt x="4537" y="3091"/>
                  </a:lnTo>
                  <a:lnTo>
                    <a:pt x="4542" y="3091"/>
                  </a:lnTo>
                  <a:lnTo>
                    <a:pt x="4547" y="3091"/>
                  </a:lnTo>
                  <a:lnTo>
                    <a:pt x="4552" y="3091"/>
                  </a:lnTo>
                  <a:lnTo>
                    <a:pt x="4557" y="3091"/>
                  </a:lnTo>
                  <a:lnTo>
                    <a:pt x="4562" y="3091"/>
                  </a:lnTo>
                  <a:lnTo>
                    <a:pt x="4567" y="3091"/>
                  </a:lnTo>
                  <a:lnTo>
                    <a:pt x="4572" y="3090"/>
                  </a:lnTo>
                  <a:lnTo>
                    <a:pt x="4577" y="3090"/>
                  </a:lnTo>
                  <a:lnTo>
                    <a:pt x="4582" y="3090"/>
                  </a:lnTo>
                  <a:lnTo>
                    <a:pt x="4587" y="3090"/>
                  </a:lnTo>
                  <a:lnTo>
                    <a:pt x="4592" y="3090"/>
                  </a:lnTo>
                  <a:lnTo>
                    <a:pt x="4598" y="3090"/>
                  </a:lnTo>
                  <a:lnTo>
                    <a:pt x="4603" y="3090"/>
                  </a:lnTo>
                  <a:lnTo>
                    <a:pt x="4608" y="3090"/>
                  </a:lnTo>
                  <a:lnTo>
                    <a:pt x="4613" y="3090"/>
                  </a:lnTo>
                  <a:lnTo>
                    <a:pt x="4618" y="3090"/>
                  </a:lnTo>
                  <a:lnTo>
                    <a:pt x="4623" y="3090"/>
                  </a:lnTo>
                  <a:lnTo>
                    <a:pt x="4628" y="3090"/>
                  </a:lnTo>
                  <a:lnTo>
                    <a:pt x="4633" y="3090"/>
                  </a:lnTo>
                  <a:lnTo>
                    <a:pt x="4638" y="3090"/>
                  </a:lnTo>
                  <a:lnTo>
                    <a:pt x="4643" y="3090"/>
                  </a:lnTo>
                  <a:lnTo>
                    <a:pt x="4648" y="3090"/>
                  </a:lnTo>
                  <a:lnTo>
                    <a:pt x="4653" y="3089"/>
                  </a:lnTo>
                  <a:lnTo>
                    <a:pt x="4658" y="3089"/>
                  </a:lnTo>
                  <a:lnTo>
                    <a:pt x="4663" y="3089"/>
                  </a:lnTo>
                  <a:lnTo>
                    <a:pt x="4668" y="3089"/>
                  </a:lnTo>
                  <a:lnTo>
                    <a:pt x="4674" y="3089"/>
                  </a:lnTo>
                  <a:lnTo>
                    <a:pt x="4679" y="3089"/>
                  </a:lnTo>
                  <a:lnTo>
                    <a:pt x="4684" y="3089"/>
                  </a:lnTo>
                  <a:lnTo>
                    <a:pt x="4689" y="3090"/>
                  </a:lnTo>
                  <a:lnTo>
                    <a:pt x="4694" y="3090"/>
                  </a:lnTo>
                  <a:lnTo>
                    <a:pt x="4699" y="3090"/>
                  </a:lnTo>
                  <a:lnTo>
                    <a:pt x="4704" y="3090"/>
                  </a:lnTo>
                  <a:lnTo>
                    <a:pt x="4709" y="3090"/>
                  </a:lnTo>
                  <a:lnTo>
                    <a:pt x="4714" y="3090"/>
                  </a:lnTo>
                  <a:lnTo>
                    <a:pt x="4719" y="3090"/>
                  </a:lnTo>
                  <a:lnTo>
                    <a:pt x="4724" y="3090"/>
                  </a:lnTo>
                  <a:lnTo>
                    <a:pt x="4729" y="3090"/>
                  </a:lnTo>
                  <a:lnTo>
                    <a:pt x="4734" y="3090"/>
                  </a:lnTo>
                  <a:lnTo>
                    <a:pt x="4739" y="3090"/>
                  </a:lnTo>
                  <a:lnTo>
                    <a:pt x="4745" y="3090"/>
                  </a:lnTo>
                  <a:lnTo>
                    <a:pt x="4750" y="3090"/>
                  </a:lnTo>
                  <a:lnTo>
                    <a:pt x="4755" y="3090"/>
                  </a:lnTo>
                  <a:lnTo>
                    <a:pt x="4760" y="3090"/>
                  </a:lnTo>
                  <a:lnTo>
                    <a:pt x="4765" y="3090"/>
                  </a:lnTo>
                  <a:lnTo>
                    <a:pt x="4770" y="3090"/>
                  </a:lnTo>
                  <a:lnTo>
                    <a:pt x="4775" y="3090"/>
                  </a:lnTo>
                  <a:lnTo>
                    <a:pt x="4780" y="3090"/>
                  </a:lnTo>
                  <a:lnTo>
                    <a:pt x="4785" y="3090"/>
                  </a:lnTo>
                  <a:lnTo>
                    <a:pt x="4790" y="3090"/>
                  </a:lnTo>
                  <a:lnTo>
                    <a:pt x="4795" y="3090"/>
                  </a:lnTo>
                  <a:lnTo>
                    <a:pt x="4800" y="3090"/>
                  </a:lnTo>
                  <a:lnTo>
                    <a:pt x="4805" y="3090"/>
                  </a:lnTo>
                  <a:lnTo>
                    <a:pt x="4810" y="3090"/>
                  </a:lnTo>
                  <a:lnTo>
                    <a:pt x="4815" y="3090"/>
                  </a:lnTo>
                  <a:lnTo>
                    <a:pt x="4821" y="3090"/>
                  </a:lnTo>
                  <a:lnTo>
                    <a:pt x="4826" y="3090"/>
                  </a:lnTo>
                  <a:lnTo>
                    <a:pt x="4831" y="3090"/>
                  </a:lnTo>
                  <a:lnTo>
                    <a:pt x="4836" y="3090"/>
                  </a:lnTo>
                  <a:lnTo>
                    <a:pt x="4841" y="3090"/>
                  </a:lnTo>
                  <a:lnTo>
                    <a:pt x="4846" y="3090"/>
                  </a:lnTo>
                  <a:lnTo>
                    <a:pt x="4851" y="3089"/>
                  </a:lnTo>
                  <a:lnTo>
                    <a:pt x="4856" y="3089"/>
                  </a:lnTo>
                  <a:lnTo>
                    <a:pt x="4861" y="3089"/>
                  </a:lnTo>
                  <a:lnTo>
                    <a:pt x="4866" y="3090"/>
                  </a:lnTo>
                  <a:lnTo>
                    <a:pt x="4871" y="3090"/>
                  </a:lnTo>
                  <a:lnTo>
                    <a:pt x="4876" y="3091"/>
                  </a:lnTo>
                  <a:lnTo>
                    <a:pt x="4881" y="3091"/>
                  </a:lnTo>
                  <a:lnTo>
                    <a:pt x="4886" y="3091"/>
                  </a:lnTo>
                  <a:lnTo>
                    <a:pt x="4892" y="3091"/>
                  </a:lnTo>
                  <a:lnTo>
                    <a:pt x="4897" y="3091"/>
                  </a:lnTo>
                  <a:lnTo>
                    <a:pt x="4902" y="3091"/>
                  </a:lnTo>
                  <a:lnTo>
                    <a:pt x="4907" y="3091"/>
                  </a:lnTo>
                  <a:lnTo>
                    <a:pt x="4912" y="3091"/>
                  </a:lnTo>
                  <a:lnTo>
                    <a:pt x="4917" y="3091"/>
                  </a:lnTo>
                  <a:lnTo>
                    <a:pt x="4922" y="3091"/>
                  </a:lnTo>
                  <a:lnTo>
                    <a:pt x="4927" y="3090"/>
                  </a:lnTo>
                  <a:lnTo>
                    <a:pt x="4932" y="3091"/>
                  </a:lnTo>
                  <a:lnTo>
                    <a:pt x="4937" y="3091"/>
                  </a:lnTo>
                  <a:lnTo>
                    <a:pt x="4942" y="3091"/>
                  </a:lnTo>
                  <a:lnTo>
                    <a:pt x="4947" y="3091"/>
                  </a:lnTo>
                  <a:lnTo>
                    <a:pt x="4952" y="3090"/>
                  </a:lnTo>
                  <a:lnTo>
                    <a:pt x="4957" y="3090"/>
                  </a:lnTo>
                  <a:lnTo>
                    <a:pt x="4963" y="3090"/>
                  </a:lnTo>
                  <a:lnTo>
                    <a:pt x="4968" y="3091"/>
                  </a:lnTo>
                  <a:lnTo>
                    <a:pt x="4973" y="3091"/>
                  </a:lnTo>
                  <a:lnTo>
                    <a:pt x="4978" y="3091"/>
                  </a:lnTo>
                  <a:lnTo>
                    <a:pt x="4983" y="3091"/>
                  </a:lnTo>
                  <a:lnTo>
                    <a:pt x="4988" y="3091"/>
                  </a:lnTo>
                  <a:lnTo>
                    <a:pt x="4993" y="3091"/>
                  </a:lnTo>
                  <a:lnTo>
                    <a:pt x="4998" y="3091"/>
                  </a:lnTo>
                  <a:lnTo>
                    <a:pt x="5003" y="3091"/>
                  </a:lnTo>
                  <a:lnTo>
                    <a:pt x="5008" y="3091"/>
                  </a:lnTo>
                  <a:lnTo>
                    <a:pt x="5013" y="3092"/>
                  </a:lnTo>
                  <a:lnTo>
                    <a:pt x="5018" y="3092"/>
                  </a:lnTo>
                  <a:lnTo>
                    <a:pt x="5023" y="3092"/>
                  </a:lnTo>
                  <a:lnTo>
                    <a:pt x="5028" y="3091"/>
                  </a:lnTo>
                  <a:lnTo>
                    <a:pt x="5033" y="3091"/>
                  </a:lnTo>
                  <a:lnTo>
                    <a:pt x="5039" y="3091"/>
                  </a:lnTo>
                  <a:lnTo>
                    <a:pt x="5044" y="3091"/>
                  </a:lnTo>
                  <a:lnTo>
                    <a:pt x="5049" y="3091"/>
                  </a:lnTo>
                  <a:lnTo>
                    <a:pt x="5054" y="3092"/>
                  </a:lnTo>
                  <a:lnTo>
                    <a:pt x="5059" y="3092"/>
                  </a:lnTo>
                  <a:lnTo>
                    <a:pt x="5064" y="3092"/>
                  </a:lnTo>
                  <a:lnTo>
                    <a:pt x="5069" y="3091"/>
                  </a:lnTo>
                  <a:lnTo>
                    <a:pt x="5074" y="3091"/>
                  </a:lnTo>
                  <a:lnTo>
                    <a:pt x="5079" y="3091"/>
                  </a:lnTo>
                  <a:lnTo>
                    <a:pt x="5084" y="3091"/>
                  </a:lnTo>
                  <a:lnTo>
                    <a:pt x="5089" y="3091"/>
                  </a:lnTo>
                  <a:lnTo>
                    <a:pt x="5094" y="3091"/>
                  </a:lnTo>
                  <a:lnTo>
                    <a:pt x="5099" y="3091"/>
                  </a:lnTo>
                  <a:lnTo>
                    <a:pt x="5104" y="3092"/>
                  </a:lnTo>
                  <a:lnTo>
                    <a:pt x="5110" y="3091"/>
                  </a:lnTo>
                  <a:lnTo>
                    <a:pt x="5115" y="3091"/>
                  </a:lnTo>
                  <a:lnTo>
                    <a:pt x="5120" y="3091"/>
                  </a:lnTo>
                  <a:lnTo>
                    <a:pt x="5125" y="3091"/>
                  </a:lnTo>
                  <a:lnTo>
                    <a:pt x="5130" y="3092"/>
                  </a:lnTo>
                  <a:lnTo>
                    <a:pt x="5135" y="3092"/>
                  </a:lnTo>
                  <a:lnTo>
                    <a:pt x="5140" y="3092"/>
                  </a:lnTo>
                  <a:lnTo>
                    <a:pt x="5145" y="3092"/>
                  </a:lnTo>
                  <a:lnTo>
                    <a:pt x="5150" y="3092"/>
                  </a:lnTo>
                  <a:lnTo>
                    <a:pt x="5155" y="3092"/>
                  </a:lnTo>
                  <a:lnTo>
                    <a:pt x="5160" y="3092"/>
                  </a:lnTo>
                  <a:lnTo>
                    <a:pt x="5165" y="3092"/>
                  </a:lnTo>
                  <a:lnTo>
                    <a:pt x="5170" y="3092"/>
                  </a:lnTo>
                  <a:lnTo>
                    <a:pt x="5175" y="3092"/>
                  </a:lnTo>
                  <a:lnTo>
                    <a:pt x="5181" y="3092"/>
                  </a:lnTo>
                  <a:lnTo>
                    <a:pt x="5186" y="3091"/>
                  </a:lnTo>
                  <a:lnTo>
                    <a:pt x="5191" y="3092"/>
                  </a:lnTo>
                  <a:lnTo>
                    <a:pt x="5196" y="3091"/>
                  </a:lnTo>
                  <a:lnTo>
                    <a:pt x="5201" y="3091"/>
                  </a:lnTo>
                  <a:lnTo>
                    <a:pt x="5206" y="3091"/>
                  </a:lnTo>
                  <a:lnTo>
                    <a:pt x="5211" y="3091"/>
                  </a:lnTo>
                  <a:lnTo>
                    <a:pt x="5216" y="3091"/>
                  </a:lnTo>
                  <a:lnTo>
                    <a:pt x="5221" y="3091"/>
                  </a:lnTo>
                  <a:lnTo>
                    <a:pt x="5226" y="3091"/>
                  </a:lnTo>
                  <a:lnTo>
                    <a:pt x="5231" y="3092"/>
                  </a:lnTo>
                  <a:lnTo>
                    <a:pt x="5236" y="3092"/>
                  </a:lnTo>
                  <a:lnTo>
                    <a:pt x="5241" y="3092"/>
                  </a:lnTo>
                  <a:lnTo>
                    <a:pt x="5246" y="3092"/>
                  </a:lnTo>
                  <a:lnTo>
                    <a:pt x="5251" y="3091"/>
                  </a:lnTo>
                  <a:lnTo>
                    <a:pt x="5257" y="3092"/>
                  </a:lnTo>
                  <a:lnTo>
                    <a:pt x="5262" y="3092"/>
                  </a:lnTo>
                  <a:lnTo>
                    <a:pt x="5267" y="3092"/>
                  </a:lnTo>
                  <a:lnTo>
                    <a:pt x="5272" y="3092"/>
                  </a:lnTo>
                  <a:lnTo>
                    <a:pt x="5277" y="3092"/>
                  </a:lnTo>
                  <a:lnTo>
                    <a:pt x="5282" y="3092"/>
                  </a:lnTo>
                  <a:lnTo>
                    <a:pt x="5287" y="3091"/>
                  </a:lnTo>
                  <a:lnTo>
                    <a:pt x="5292" y="3091"/>
                  </a:lnTo>
                  <a:lnTo>
                    <a:pt x="5297" y="3092"/>
                  </a:lnTo>
                  <a:lnTo>
                    <a:pt x="5302" y="3092"/>
                  </a:lnTo>
                  <a:lnTo>
                    <a:pt x="5307" y="3092"/>
                  </a:lnTo>
                  <a:lnTo>
                    <a:pt x="5312" y="3092"/>
                  </a:lnTo>
                  <a:lnTo>
                    <a:pt x="5317" y="3091"/>
                  </a:lnTo>
                  <a:lnTo>
                    <a:pt x="5322" y="3091"/>
                  </a:lnTo>
                  <a:lnTo>
                    <a:pt x="5328" y="3091"/>
                  </a:lnTo>
                  <a:lnTo>
                    <a:pt x="5333" y="3091"/>
                  </a:lnTo>
                  <a:lnTo>
                    <a:pt x="5338" y="3091"/>
                  </a:lnTo>
                  <a:lnTo>
                    <a:pt x="5343" y="3091"/>
                  </a:lnTo>
                  <a:lnTo>
                    <a:pt x="5348" y="3091"/>
                  </a:lnTo>
                  <a:lnTo>
                    <a:pt x="5353" y="3091"/>
                  </a:lnTo>
                  <a:lnTo>
                    <a:pt x="5358" y="3091"/>
                  </a:lnTo>
                  <a:lnTo>
                    <a:pt x="5363" y="3091"/>
                  </a:lnTo>
                  <a:lnTo>
                    <a:pt x="5368" y="3091"/>
                  </a:lnTo>
                  <a:lnTo>
                    <a:pt x="5373" y="3091"/>
                  </a:lnTo>
                  <a:lnTo>
                    <a:pt x="5378" y="3091"/>
                  </a:lnTo>
                  <a:lnTo>
                    <a:pt x="5383" y="3092"/>
                  </a:lnTo>
                  <a:lnTo>
                    <a:pt x="5388" y="3092"/>
                  </a:lnTo>
                  <a:lnTo>
                    <a:pt x="5393" y="3092"/>
                  </a:lnTo>
                  <a:lnTo>
                    <a:pt x="5398" y="3092"/>
                  </a:lnTo>
                  <a:lnTo>
                    <a:pt x="5404" y="3092"/>
                  </a:lnTo>
                  <a:lnTo>
                    <a:pt x="5409" y="3092"/>
                  </a:lnTo>
                  <a:lnTo>
                    <a:pt x="5414" y="3092"/>
                  </a:lnTo>
                  <a:lnTo>
                    <a:pt x="5419" y="3092"/>
                  </a:lnTo>
                  <a:lnTo>
                    <a:pt x="5424" y="3092"/>
                  </a:lnTo>
                  <a:lnTo>
                    <a:pt x="5429" y="3092"/>
                  </a:lnTo>
                  <a:lnTo>
                    <a:pt x="5434" y="3092"/>
                  </a:lnTo>
                  <a:lnTo>
                    <a:pt x="5439" y="3092"/>
                  </a:lnTo>
                  <a:lnTo>
                    <a:pt x="5444" y="3092"/>
                  </a:lnTo>
                  <a:lnTo>
                    <a:pt x="5449" y="3092"/>
                  </a:lnTo>
                  <a:lnTo>
                    <a:pt x="5454" y="3092"/>
                  </a:lnTo>
                  <a:lnTo>
                    <a:pt x="5459" y="3092"/>
                  </a:lnTo>
                  <a:lnTo>
                    <a:pt x="5464" y="3092"/>
                  </a:lnTo>
                  <a:lnTo>
                    <a:pt x="5469" y="3092"/>
                  </a:lnTo>
                  <a:lnTo>
                    <a:pt x="5475" y="3092"/>
                  </a:lnTo>
                  <a:lnTo>
                    <a:pt x="5480" y="3093"/>
                  </a:lnTo>
                  <a:lnTo>
                    <a:pt x="5485" y="3092"/>
                  </a:lnTo>
                  <a:lnTo>
                    <a:pt x="5490" y="3092"/>
                  </a:lnTo>
                  <a:lnTo>
                    <a:pt x="5495" y="3092"/>
                  </a:lnTo>
                  <a:lnTo>
                    <a:pt x="5500" y="3092"/>
                  </a:lnTo>
                  <a:lnTo>
                    <a:pt x="5505" y="3092"/>
                  </a:lnTo>
                  <a:lnTo>
                    <a:pt x="5510" y="3092"/>
                  </a:lnTo>
                  <a:lnTo>
                    <a:pt x="5515" y="3092"/>
                  </a:lnTo>
                  <a:lnTo>
                    <a:pt x="5520" y="3092"/>
                  </a:lnTo>
                  <a:lnTo>
                    <a:pt x="5525" y="3091"/>
                  </a:lnTo>
                  <a:lnTo>
                    <a:pt x="5530" y="3091"/>
                  </a:lnTo>
                  <a:lnTo>
                    <a:pt x="5535" y="3091"/>
                  </a:lnTo>
                  <a:lnTo>
                    <a:pt x="5540" y="3091"/>
                  </a:lnTo>
                  <a:lnTo>
                    <a:pt x="5546" y="3090"/>
                  </a:lnTo>
                  <a:lnTo>
                    <a:pt x="5551" y="3090"/>
                  </a:lnTo>
                  <a:lnTo>
                    <a:pt x="5556" y="3090"/>
                  </a:lnTo>
                  <a:lnTo>
                    <a:pt x="5561" y="3090"/>
                  </a:lnTo>
                  <a:lnTo>
                    <a:pt x="5566" y="3090"/>
                  </a:lnTo>
                  <a:lnTo>
                    <a:pt x="5571" y="3089"/>
                  </a:lnTo>
                  <a:lnTo>
                    <a:pt x="5576" y="3089"/>
                  </a:lnTo>
                  <a:lnTo>
                    <a:pt x="5581" y="3089"/>
                  </a:lnTo>
                  <a:lnTo>
                    <a:pt x="5586" y="3089"/>
                  </a:lnTo>
                  <a:lnTo>
                    <a:pt x="5591" y="3089"/>
                  </a:lnTo>
                  <a:lnTo>
                    <a:pt x="5596" y="3089"/>
                  </a:lnTo>
                  <a:lnTo>
                    <a:pt x="5601" y="3089"/>
                  </a:lnTo>
                  <a:lnTo>
                    <a:pt x="5606" y="3088"/>
                  </a:lnTo>
                  <a:lnTo>
                    <a:pt x="5611" y="3087"/>
                  </a:lnTo>
                  <a:lnTo>
                    <a:pt x="5616" y="3086"/>
                  </a:lnTo>
                  <a:lnTo>
                    <a:pt x="5622" y="3086"/>
                  </a:lnTo>
                  <a:lnTo>
                    <a:pt x="5627" y="3085"/>
                  </a:lnTo>
                  <a:lnTo>
                    <a:pt x="5632" y="3084"/>
                  </a:lnTo>
                  <a:lnTo>
                    <a:pt x="5637" y="3083"/>
                  </a:lnTo>
                  <a:lnTo>
                    <a:pt x="5642" y="3082"/>
                  </a:lnTo>
                  <a:lnTo>
                    <a:pt x="5647" y="3081"/>
                  </a:lnTo>
                  <a:lnTo>
                    <a:pt x="5652" y="3079"/>
                  </a:lnTo>
                  <a:lnTo>
                    <a:pt x="5657" y="3078"/>
                  </a:lnTo>
                  <a:lnTo>
                    <a:pt x="5662" y="3077"/>
                  </a:lnTo>
                  <a:lnTo>
                    <a:pt x="5667" y="3075"/>
                  </a:lnTo>
                  <a:lnTo>
                    <a:pt x="5672" y="3073"/>
                  </a:lnTo>
                  <a:lnTo>
                    <a:pt x="5677" y="3071"/>
                  </a:lnTo>
                  <a:lnTo>
                    <a:pt x="5682" y="3069"/>
                  </a:lnTo>
                  <a:lnTo>
                    <a:pt x="5687" y="3066"/>
                  </a:lnTo>
                  <a:lnTo>
                    <a:pt x="5693" y="3062"/>
                  </a:lnTo>
                  <a:lnTo>
                    <a:pt x="5698" y="3059"/>
                  </a:lnTo>
                  <a:lnTo>
                    <a:pt x="5703" y="3054"/>
                  </a:lnTo>
                  <a:lnTo>
                    <a:pt x="5708" y="3050"/>
                  </a:lnTo>
                  <a:lnTo>
                    <a:pt x="5713" y="3045"/>
                  </a:lnTo>
                  <a:lnTo>
                    <a:pt x="5718" y="3039"/>
                  </a:lnTo>
                  <a:lnTo>
                    <a:pt x="5723" y="3033"/>
                  </a:lnTo>
                  <a:lnTo>
                    <a:pt x="5728" y="3027"/>
                  </a:lnTo>
                  <a:lnTo>
                    <a:pt x="5733" y="3019"/>
                  </a:lnTo>
                  <a:lnTo>
                    <a:pt x="5738" y="3011"/>
                  </a:lnTo>
                  <a:lnTo>
                    <a:pt x="5743" y="3002"/>
                  </a:lnTo>
                  <a:lnTo>
                    <a:pt x="5748" y="2991"/>
                  </a:lnTo>
                  <a:lnTo>
                    <a:pt x="5753" y="2979"/>
                  </a:lnTo>
                  <a:lnTo>
                    <a:pt x="5758" y="2966"/>
                  </a:lnTo>
                  <a:lnTo>
                    <a:pt x="5763" y="2953"/>
                  </a:lnTo>
                  <a:lnTo>
                    <a:pt x="5769" y="2937"/>
                  </a:lnTo>
                  <a:lnTo>
                    <a:pt x="5774" y="2919"/>
                  </a:lnTo>
                  <a:lnTo>
                    <a:pt x="5779" y="2900"/>
                  </a:lnTo>
                  <a:lnTo>
                    <a:pt x="5784" y="2879"/>
                  </a:lnTo>
                  <a:lnTo>
                    <a:pt x="5789" y="2856"/>
                  </a:lnTo>
                  <a:lnTo>
                    <a:pt x="5794" y="2831"/>
                  </a:lnTo>
                  <a:lnTo>
                    <a:pt x="5799" y="2804"/>
                  </a:lnTo>
                  <a:lnTo>
                    <a:pt x="5804" y="2775"/>
                  </a:lnTo>
                  <a:lnTo>
                    <a:pt x="5809" y="2743"/>
                  </a:lnTo>
                  <a:lnTo>
                    <a:pt x="5814" y="2708"/>
                  </a:lnTo>
                  <a:lnTo>
                    <a:pt x="5819" y="2671"/>
                  </a:lnTo>
                  <a:lnTo>
                    <a:pt x="5824" y="2631"/>
                  </a:lnTo>
                  <a:lnTo>
                    <a:pt x="5829" y="2588"/>
                  </a:lnTo>
                  <a:lnTo>
                    <a:pt x="5834" y="2542"/>
                  </a:lnTo>
                  <a:lnTo>
                    <a:pt x="5840" y="2494"/>
                  </a:lnTo>
                  <a:lnTo>
                    <a:pt x="5845" y="2442"/>
                  </a:lnTo>
                  <a:lnTo>
                    <a:pt x="5850" y="2387"/>
                  </a:lnTo>
                  <a:lnTo>
                    <a:pt x="5855" y="2328"/>
                  </a:lnTo>
                  <a:lnTo>
                    <a:pt x="5860" y="2267"/>
                  </a:lnTo>
                  <a:lnTo>
                    <a:pt x="5865" y="2203"/>
                  </a:lnTo>
                  <a:lnTo>
                    <a:pt x="5870" y="2136"/>
                  </a:lnTo>
                  <a:lnTo>
                    <a:pt x="5875" y="2065"/>
                  </a:lnTo>
                  <a:lnTo>
                    <a:pt x="5880" y="1992"/>
                  </a:lnTo>
                  <a:lnTo>
                    <a:pt x="5885" y="1917"/>
                  </a:lnTo>
                  <a:lnTo>
                    <a:pt x="5890" y="1840"/>
                  </a:lnTo>
                  <a:lnTo>
                    <a:pt x="5895" y="1761"/>
                  </a:lnTo>
                  <a:lnTo>
                    <a:pt x="5900" y="1680"/>
                  </a:lnTo>
                  <a:lnTo>
                    <a:pt x="5905" y="1597"/>
                  </a:lnTo>
                  <a:lnTo>
                    <a:pt x="5911" y="1514"/>
                  </a:lnTo>
                  <a:lnTo>
                    <a:pt x="5916" y="1429"/>
                  </a:lnTo>
                  <a:lnTo>
                    <a:pt x="5921" y="1343"/>
                  </a:lnTo>
                  <a:lnTo>
                    <a:pt x="5926" y="1257"/>
                  </a:lnTo>
                  <a:lnTo>
                    <a:pt x="5931" y="1171"/>
                  </a:lnTo>
                  <a:lnTo>
                    <a:pt x="5936" y="1086"/>
                  </a:lnTo>
                  <a:lnTo>
                    <a:pt x="5941" y="1001"/>
                  </a:lnTo>
                  <a:lnTo>
                    <a:pt x="5946" y="918"/>
                  </a:lnTo>
                  <a:lnTo>
                    <a:pt x="5951" y="836"/>
                  </a:lnTo>
                  <a:lnTo>
                    <a:pt x="5956" y="756"/>
                  </a:lnTo>
                  <a:lnTo>
                    <a:pt x="5961" y="678"/>
                  </a:lnTo>
                  <a:lnTo>
                    <a:pt x="5966" y="603"/>
                  </a:lnTo>
                  <a:lnTo>
                    <a:pt x="5971" y="532"/>
                  </a:lnTo>
                  <a:lnTo>
                    <a:pt x="5976" y="463"/>
                  </a:lnTo>
                  <a:lnTo>
                    <a:pt x="5981" y="398"/>
                  </a:lnTo>
                  <a:lnTo>
                    <a:pt x="5987" y="337"/>
                  </a:lnTo>
                  <a:lnTo>
                    <a:pt x="5992" y="280"/>
                  </a:lnTo>
                  <a:lnTo>
                    <a:pt x="5997" y="228"/>
                  </a:lnTo>
                  <a:lnTo>
                    <a:pt x="6002" y="181"/>
                  </a:lnTo>
                  <a:lnTo>
                    <a:pt x="6007" y="139"/>
                  </a:lnTo>
                  <a:lnTo>
                    <a:pt x="6012" y="102"/>
                  </a:lnTo>
                  <a:lnTo>
                    <a:pt x="6017" y="71"/>
                  </a:lnTo>
                  <a:lnTo>
                    <a:pt x="6022" y="45"/>
                  </a:lnTo>
                  <a:lnTo>
                    <a:pt x="6027" y="24"/>
                  </a:lnTo>
                  <a:lnTo>
                    <a:pt x="6032" y="10"/>
                  </a:lnTo>
                  <a:lnTo>
                    <a:pt x="6037" y="2"/>
                  </a:lnTo>
                  <a:lnTo>
                    <a:pt x="6042" y="0"/>
                  </a:lnTo>
                  <a:lnTo>
                    <a:pt x="6047" y="3"/>
                  </a:lnTo>
                  <a:lnTo>
                    <a:pt x="6052" y="12"/>
                  </a:lnTo>
                  <a:lnTo>
                    <a:pt x="6058" y="27"/>
                  </a:lnTo>
                  <a:lnTo>
                    <a:pt x="6063" y="47"/>
                  </a:lnTo>
                  <a:lnTo>
                    <a:pt x="6068" y="73"/>
                  </a:lnTo>
                  <a:lnTo>
                    <a:pt x="6073" y="105"/>
                  </a:lnTo>
                  <a:lnTo>
                    <a:pt x="6078" y="142"/>
                  </a:lnTo>
                  <a:lnTo>
                    <a:pt x="6083" y="184"/>
                  </a:lnTo>
                  <a:lnTo>
                    <a:pt x="6088" y="230"/>
                  </a:lnTo>
                  <a:lnTo>
                    <a:pt x="6093" y="281"/>
                  </a:lnTo>
                  <a:lnTo>
                    <a:pt x="6098" y="337"/>
                  </a:lnTo>
                  <a:lnTo>
                    <a:pt x="6103" y="397"/>
                  </a:lnTo>
                  <a:lnTo>
                    <a:pt x="6108" y="460"/>
                  </a:lnTo>
                  <a:lnTo>
                    <a:pt x="6113" y="526"/>
                  </a:lnTo>
                  <a:lnTo>
                    <a:pt x="6118" y="595"/>
                  </a:lnTo>
                  <a:lnTo>
                    <a:pt x="6123" y="666"/>
                  </a:lnTo>
                  <a:lnTo>
                    <a:pt x="6128" y="739"/>
                  </a:lnTo>
                  <a:lnTo>
                    <a:pt x="6134" y="815"/>
                  </a:lnTo>
                  <a:lnTo>
                    <a:pt x="6139" y="892"/>
                  </a:lnTo>
                  <a:lnTo>
                    <a:pt x="6144" y="970"/>
                  </a:lnTo>
                  <a:lnTo>
                    <a:pt x="6149" y="1049"/>
                  </a:lnTo>
                  <a:lnTo>
                    <a:pt x="6154" y="1128"/>
                  </a:lnTo>
                  <a:lnTo>
                    <a:pt x="6159" y="1207"/>
                  </a:lnTo>
                  <a:lnTo>
                    <a:pt x="6164" y="1287"/>
                  </a:lnTo>
                  <a:lnTo>
                    <a:pt x="6169" y="1365"/>
                  </a:lnTo>
                  <a:lnTo>
                    <a:pt x="6174" y="1442"/>
                  </a:lnTo>
                  <a:lnTo>
                    <a:pt x="6179" y="1519"/>
                  </a:lnTo>
                  <a:lnTo>
                    <a:pt x="6184" y="1594"/>
                  </a:lnTo>
                  <a:lnTo>
                    <a:pt x="6189" y="1667"/>
                  </a:lnTo>
                  <a:lnTo>
                    <a:pt x="6194" y="1739"/>
                  </a:lnTo>
                  <a:lnTo>
                    <a:pt x="6199" y="1809"/>
                  </a:lnTo>
                  <a:lnTo>
                    <a:pt x="6205" y="1876"/>
                  </a:lnTo>
                  <a:lnTo>
                    <a:pt x="6210" y="1941"/>
                  </a:lnTo>
                  <a:lnTo>
                    <a:pt x="6215" y="2004"/>
                  </a:lnTo>
                  <a:lnTo>
                    <a:pt x="6220" y="2066"/>
                  </a:lnTo>
                  <a:lnTo>
                    <a:pt x="6225" y="2124"/>
                  </a:lnTo>
                  <a:lnTo>
                    <a:pt x="6230" y="2180"/>
                  </a:lnTo>
                  <a:lnTo>
                    <a:pt x="6235" y="2234"/>
                  </a:lnTo>
                  <a:lnTo>
                    <a:pt x="6240" y="2285"/>
                  </a:lnTo>
                  <a:lnTo>
                    <a:pt x="6245" y="2333"/>
                  </a:lnTo>
                  <a:lnTo>
                    <a:pt x="6250" y="2379"/>
                  </a:lnTo>
                  <a:lnTo>
                    <a:pt x="6255" y="2423"/>
                  </a:lnTo>
                  <a:lnTo>
                    <a:pt x="6260" y="2464"/>
                  </a:lnTo>
                  <a:lnTo>
                    <a:pt x="6265" y="2503"/>
                  </a:lnTo>
                  <a:lnTo>
                    <a:pt x="6270" y="2540"/>
                  </a:lnTo>
                  <a:lnTo>
                    <a:pt x="6276" y="2574"/>
                  </a:lnTo>
                  <a:lnTo>
                    <a:pt x="6281" y="2607"/>
                  </a:lnTo>
                  <a:lnTo>
                    <a:pt x="6286" y="2638"/>
                  </a:lnTo>
                  <a:lnTo>
                    <a:pt x="6291" y="2667"/>
                  </a:lnTo>
                  <a:lnTo>
                    <a:pt x="6296" y="2694"/>
                  </a:lnTo>
                  <a:lnTo>
                    <a:pt x="6301" y="2719"/>
                  </a:lnTo>
                  <a:lnTo>
                    <a:pt x="6306" y="2743"/>
                  </a:lnTo>
                  <a:lnTo>
                    <a:pt x="6311" y="2765"/>
                  </a:lnTo>
                  <a:lnTo>
                    <a:pt x="6316" y="2785"/>
                  </a:lnTo>
                  <a:lnTo>
                    <a:pt x="6321" y="2804"/>
                  </a:lnTo>
                  <a:lnTo>
                    <a:pt x="6326" y="2822"/>
                  </a:lnTo>
                  <a:lnTo>
                    <a:pt x="6331" y="2839"/>
                  </a:lnTo>
                  <a:lnTo>
                    <a:pt x="6336" y="2855"/>
                  </a:lnTo>
                  <a:lnTo>
                    <a:pt x="6341" y="2869"/>
                  </a:lnTo>
                  <a:lnTo>
                    <a:pt x="6346" y="2883"/>
                  </a:lnTo>
                  <a:lnTo>
                    <a:pt x="6352" y="2895"/>
                  </a:lnTo>
                  <a:lnTo>
                    <a:pt x="6357" y="2908"/>
                  </a:lnTo>
                  <a:lnTo>
                    <a:pt x="6362" y="2919"/>
                  </a:lnTo>
                  <a:lnTo>
                    <a:pt x="6367" y="2929"/>
                  </a:lnTo>
                  <a:lnTo>
                    <a:pt x="6372" y="2938"/>
                  </a:lnTo>
                  <a:lnTo>
                    <a:pt x="6377" y="2947"/>
                  </a:lnTo>
                  <a:lnTo>
                    <a:pt x="6382" y="2955"/>
                  </a:lnTo>
                  <a:lnTo>
                    <a:pt x="6387" y="2963"/>
                  </a:lnTo>
                  <a:lnTo>
                    <a:pt x="6392" y="2970"/>
                  </a:lnTo>
                  <a:lnTo>
                    <a:pt x="6397" y="2977"/>
                  </a:lnTo>
                  <a:lnTo>
                    <a:pt x="6402" y="2984"/>
                  </a:lnTo>
                  <a:lnTo>
                    <a:pt x="6407" y="2990"/>
                  </a:lnTo>
                  <a:lnTo>
                    <a:pt x="6412" y="2995"/>
                  </a:lnTo>
                  <a:lnTo>
                    <a:pt x="6417" y="3000"/>
                  </a:lnTo>
                  <a:lnTo>
                    <a:pt x="6423" y="3005"/>
                  </a:lnTo>
                  <a:lnTo>
                    <a:pt x="6428" y="3009"/>
                  </a:lnTo>
                  <a:lnTo>
                    <a:pt x="6433" y="3013"/>
                  </a:lnTo>
                  <a:lnTo>
                    <a:pt x="6438" y="3016"/>
                  </a:lnTo>
                  <a:lnTo>
                    <a:pt x="6443" y="3020"/>
                  </a:lnTo>
                  <a:lnTo>
                    <a:pt x="6448" y="3023"/>
                  </a:lnTo>
                  <a:lnTo>
                    <a:pt x="6453" y="3027"/>
                  </a:lnTo>
                  <a:lnTo>
                    <a:pt x="6458" y="3030"/>
                  </a:lnTo>
                  <a:lnTo>
                    <a:pt x="6463" y="3033"/>
                  </a:lnTo>
                  <a:lnTo>
                    <a:pt x="6468" y="3035"/>
                  </a:lnTo>
                  <a:lnTo>
                    <a:pt x="6473" y="3038"/>
                  </a:lnTo>
                  <a:lnTo>
                    <a:pt x="6478" y="3040"/>
                  </a:lnTo>
                  <a:lnTo>
                    <a:pt x="6483" y="3043"/>
                  </a:lnTo>
                  <a:lnTo>
                    <a:pt x="6488" y="3045"/>
                  </a:lnTo>
                  <a:lnTo>
                    <a:pt x="6493" y="3047"/>
                  </a:lnTo>
                  <a:lnTo>
                    <a:pt x="6499" y="3049"/>
                  </a:lnTo>
                  <a:lnTo>
                    <a:pt x="6504" y="3051"/>
                  </a:lnTo>
                  <a:lnTo>
                    <a:pt x="6509" y="3052"/>
                  </a:lnTo>
                  <a:lnTo>
                    <a:pt x="6514" y="3053"/>
                  </a:lnTo>
                  <a:lnTo>
                    <a:pt x="6519" y="3055"/>
                  </a:lnTo>
                  <a:lnTo>
                    <a:pt x="6524" y="3056"/>
                  </a:lnTo>
                  <a:lnTo>
                    <a:pt x="6529" y="3058"/>
                  </a:lnTo>
                  <a:lnTo>
                    <a:pt x="6534" y="3059"/>
                  </a:lnTo>
                  <a:lnTo>
                    <a:pt x="6539" y="3060"/>
                  </a:lnTo>
                  <a:lnTo>
                    <a:pt x="6544" y="3061"/>
                  </a:lnTo>
                  <a:lnTo>
                    <a:pt x="6549" y="3062"/>
                  </a:lnTo>
                  <a:lnTo>
                    <a:pt x="6554" y="3064"/>
                  </a:lnTo>
                  <a:lnTo>
                    <a:pt x="6559" y="3065"/>
                  </a:lnTo>
                  <a:lnTo>
                    <a:pt x="6564" y="3066"/>
                  </a:lnTo>
                  <a:lnTo>
                    <a:pt x="6570" y="3067"/>
                  </a:lnTo>
                  <a:lnTo>
                    <a:pt x="6575" y="3068"/>
                  </a:lnTo>
                  <a:lnTo>
                    <a:pt x="6580" y="3068"/>
                  </a:lnTo>
                  <a:lnTo>
                    <a:pt x="6585" y="3069"/>
                  </a:lnTo>
                  <a:lnTo>
                    <a:pt x="6590" y="3070"/>
                  </a:lnTo>
                  <a:lnTo>
                    <a:pt x="6595" y="3070"/>
                  </a:lnTo>
                  <a:lnTo>
                    <a:pt x="6600" y="3071"/>
                  </a:lnTo>
                  <a:lnTo>
                    <a:pt x="6605" y="3071"/>
                  </a:lnTo>
                  <a:lnTo>
                    <a:pt x="6610" y="3072"/>
                  </a:lnTo>
                  <a:lnTo>
                    <a:pt x="6615" y="3073"/>
                  </a:lnTo>
                  <a:lnTo>
                    <a:pt x="6620" y="3074"/>
                  </a:lnTo>
                  <a:lnTo>
                    <a:pt x="6625" y="3074"/>
                  </a:lnTo>
                  <a:lnTo>
                    <a:pt x="6630" y="3074"/>
                  </a:lnTo>
                  <a:lnTo>
                    <a:pt x="6635" y="3075"/>
                  </a:lnTo>
                  <a:lnTo>
                    <a:pt x="6641" y="3075"/>
                  </a:lnTo>
                  <a:lnTo>
                    <a:pt x="6646" y="3076"/>
                  </a:lnTo>
                  <a:lnTo>
                    <a:pt x="6651" y="3076"/>
                  </a:lnTo>
                  <a:lnTo>
                    <a:pt x="6656" y="3077"/>
                  </a:lnTo>
                  <a:lnTo>
                    <a:pt x="6661" y="3078"/>
                  </a:lnTo>
                  <a:lnTo>
                    <a:pt x="6666" y="3078"/>
                  </a:lnTo>
                  <a:lnTo>
                    <a:pt x="6671" y="3078"/>
                  </a:lnTo>
                  <a:lnTo>
                    <a:pt x="6676" y="3079"/>
                  </a:lnTo>
                  <a:lnTo>
                    <a:pt x="6681" y="3079"/>
                  </a:lnTo>
                  <a:lnTo>
                    <a:pt x="6686" y="3079"/>
                  </a:lnTo>
                  <a:lnTo>
                    <a:pt x="6691" y="3080"/>
                  </a:lnTo>
                  <a:lnTo>
                    <a:pt x="6696" y="3080"/>
                  </a:lnTo>
                  <a:lnTo>
                    <a:pt x="6701" y="3080"/>
                  </a:lnTo>
                  <a:lnTo>
                    <a:pt x="6706" y="3080"/>
                  </a:lnTo>
                  <a:lnTo>
                    <a:pt x="6711" y="3080"/>
                  </a:lnTo>
                  <a:lnTo>
                    <a:pt x="6717" y="3081"/>
                  </a:lnTo>
                  <a:lnTo>
                    <a:pt x="6722" y="3081"/>
                  </a:lnTo>
                  <a:lnTo>
                    <a:pt x="6727" y="3081"/>
                  </a:lnTo>
                  <a:lnTo>
                    <a:pt x="6732" y="3081"/>
                  </a:lnTo>
                  <a:lnTo>
                    <a:pt x="6737" y="3082"/>
                  </a:lnTo>
                  <a:lnTo>
                    <a:pt x="6742" y="3082"/>
                  </a:lnTo>
                  <a:lnTo>
                    <a:pt x="6747" y="3082"/>
                  </a:lnTo>
                  <a:lnTo>
                    <a:pt x="6752" y="3083"/>
                  </a:lnTo>
                  <a:lnTo>
                    <a:pt x="6757" y="3083"/>
                  </a:lnTo>
                  <a:lnTo>
                    <a:pt x="6762" y="3083"/>
                  </a:lnTo>
                  <a:lnTo>
                    <a:pt x="6767" y="3084"/>
                  </a:lnTo>
                  <a:lnTo>
                    <a:pt x="6772" y="3084"/>
                  </a:lnTo>
                  <a:lnTo>
                    <a:pt x="6777" y="3084"/>
                  </a:lnTo>
                  <a:lnTo>
                    <a:pt x="6782" y="3084"/>
                  </a:lnTo>
                  <a:lnTo>
                    <a:pt x="6788" y="3085"/>
                  </a:lnTo>
                  <a:lnTo>
                    <a:pt x="6793" y="3085"/>
                  </a:lnTo>
                  <a:lnTo>
                    <a:pt x="6798" y="3085"/>
                  </a:lnTo>
                  <a:lnTo>
                    <a:pt x="6803" y="3085"/>
                  </a:lnTo>
                  <a:lnTo>
                    <a:pt x="6808" y="3085"/>
                  </a:lnTo>
                  <a:lnTo>
                    <a:pt x="6813" y="3085"/>
                  </a:lnTo>
                  <a:lnTo>
                    <a:pt x="6818" y="3086"/>
                  </a:lnTo>
                  <a:lnTo>
                    <a:pt x="6823" y="3086"/>
                  </a:lnTo>
                  <a:lnTo>
                    <a:pt x="6828" y="3086"/>
                  </a:lnTo>
                  <a:lnTo>
                    <a:pt x="6833" y="3087"/>
                  </a:lnTo>
                  <a:lnTo>
                    <a:pt x="6838" y="3087"/>
                  </a:lnTo>
                  <a:lnTo>
                    <a:pt x="6843" y="3087"/>
                  </a:lnTo>
                  <a:lnTo>
                    <a:pt x="6848" y="3087"/>
                  </a:lnTo>
                  <a:lnTo>
                    <a:pt x="6853" y="3087"/>
                  </a:lnTo>
                  <a:lnTo>
                    <a:pt x="6858" y="3088"/>
                  </a:lnTo>
                  <a:lnTo>
                    <a:pt x="6864" y="3088"/>
                  </a:lnTo>
                  <a:lnTo>
                    <a:pt x="6869" y="3088"/>
                  </a:lnTo>
                  <a:lnTo>
                    <a:pt x="6874" y="3088"/>
                  </a:lnTo>
                  <a:lnTo>
                    <a:pt x="6879" y="3088"/>
                  </a:lnTo>
                  <a:lnTo>
                    <a:pt x="6884" y="3088"/>
                  </a:lnTo>
                  <a:lnTo>
                    <a:pt x="6889" y="3088"/>
                  </a:lnTo>
                  <a:lnTo>
                    <a:pt x="6894" y="3088"/>
                  </a:lnTo>
                  <a:lnTo>
                    <a:pt x="6899" y="3088"/>
                  </a:lnTo>
                  <a:lnTo>
                    <a:pt x="6904" y="3088"/>
                  </a:lnTo>
                  <a:lnTo>
                    <a:pt x="6909" y="3089"/>
                  </a:lnTo>
                  <a:lnTo>
                    <a:pt x="6914" y="3089"/>
                  </a:lnTo>
                  <a:lnTo>
                    <a:pt x="6919" y="3089"/>
                  </a:lnTo>
                  <a:lnTo>
                    <a:pt x="6924" y="3089"/>
                  </a:lnTo>
                  <a:lnTo>
                    <a:pt x="6929" y="3089"/>
                  </a:lnTo>
                  <a:lnTo>
                    <a:pt x="6935" y="3089"/>
                  </a:lnTo>
                  <a:lnTo>
                    <a:pt x="6940" y="3090"/>
                  </a:lnTo>
                  <a:lnTo>
                    <a:pt x="6945" y="3089"/>
                  </a:lnTo>
                  <a:lnTo>
                    <a:pt x="6950" y="3089"/>
                  </a:lnTo>
                  <a:lnTo>
                    <a:pt x="6955" y="3089"/>
                  </a:lnTo>
                  <a:lnTo>
                    <a:pt x="6960" y="3090"/>
                  </a:lnTo>
                  <a:lnTo>
                    <a:pt x="6965" y="3090"/>
                  </a:lnTo>
                  <a:lnTo>
                    <a:pt x="6970" y="3090"/>
                  </a:lnTo>
                  <a:lnTo>
                    <a:pt x="6975" y="3089"/>
                  </a:lnTo>
                  <a:lnTo>
                    <a:pt x="6980" y="3089"/>
                  </a:lnTo>
                  <a:lnTo>
                    <a:pt x="6985" y="3089"/>
                  </a:lnTo>
                  <a:lnTo>
                    <a:pt x="6990" y="3089"/>
                  </a:lnTo>
                  <a:lnTo>
                    <a:pt x="6995" y="3090"/>
                  </a:lnTo>
                  <a:lnTo>
                    <a:pt x="7000" y="3090"/>
                  </a:lnTo>
                  <a:lnTo>
                    <a:pt x="7006" y="3090"/>
                  </a:lnTo>
                  <a:lnTo>
                    <a:pt x="7011" y="3090"/>
                  </a:lnTo>
                  <a:lnTo>
                    <a:pt x="7016" y="3090"/>
                  </a:lnTo>
                  <a:lnTo>
                    <a:pt x="7021" y="3090"/>
                  </a:lnTo>
                  <a:lnTo>
                    <a:pt x="7026" y="3090"/>
                  </a:lnTo>
                  <a:lnTo>
                    <a:pt x="7031" y="3090"/>
                  </a:lnTo>
                  <a:lnTo>
                    <a:pt x="7036" y="3091"/>
                  </a:lnTo>
                  <a:lnTo>
                    <a:pt x="7041" y="3091"/>
                  </a:lnTo>
                  <a:lnTo>
                    <a:pt x="7046" y="3091"/>
                  </a:lnTo>
                  <a:lnTo>
                    <a:pt x="7051" y="3091"/>
                  </a:lnTo>
                  <a:lnTo>
                    <a:pt x="7056" y="3091"/>
                  </a:lnTo>
                  <a:lnTo>
                    <a:pt x="7061" y="3091"/>
                  </a:lnTo>
                  <a:lnTo>
                    <a:pt x="7066" y="3091"/>
                  </a:lnTo>
                  <a:lnTo>
                    <a:pt x="7071" y="3091"/>
                  </a:lnTo>
                  <a:lnTo>
                    <a:pt x="7076" y="3091"/>
                  </a:lnTo>
                  <a:lnTo>
                    <a:pt x="7082" y="3091"/>
                  </a:lnTo>
                  <a:lnTo>
                    <a:pt x="7087" y="3091"/>
                  </a:lnTo>
                  <a:lnTo>
                    <a:pt x="7092" y="3091"/>
                  </a:lnTo>
                  <a:lnTo>
                    <a:pt x="7097" y="3091"/>
                  </a:lnTo>
                  <a:lnTo>
                    <a:pt x="7102" y="3092"/>
                  </a:lnTo>
                  <a:lnTo>
                    <a:pt x="7107" y="3091"/>
                  </a:lnTo>
                  <a:lnTo>
                    <a:pt x="7112" y="3091"/>
                  </a:lnTo>
                  <a:lnTo>
                    <a:pt x="7117" y="3091"/>
                  </a:lnTo>
                  <a:lnTo>
                    <a:pt x="7122" y="3091"/>
                  </a:lnTo>
                  <a:lnTo>
                    <a:pt x="7127" y="3092"/>
                  </a:lnTo>
                  <a:lnTo>
                    <a:pt x="7132" y="3092"/>
                  </a:lnTo>
                  <a:lnTo>
                    <a:pt x="7137" y="3092"/>
                  </a:lnTo>
                  <a:lnTo>
                    <a:pt x="7142" y="3092"/>
                  </a:lnTo>
                  <a:lnTo>
                    <a:pt x="7147" y="3091"/>
                  </a:lnTo>
                  <a:lnTo>
                    <a:pt x="7153" y="3091"/>
                  </a:lnTo>
                  <a:lnTo>
                    <a:pt x="7158" y="3091"/>
                  </a:lnTo>
                  <a:lnTo>
                    <a:pt x="7163" y="3091"/>
                  </a:lnTo>
                  <a:lnTo>
                    <a:pt x="7168" y="3091"/>
                  </a:lnTo>
                  <a:lnTo>
                    <a:pt x="7173" y="3092"/>
                  </a:lnTo>
                  <a:lnTo>
                    <a:pt x="7178" y="3093"/>
                  </a:lnTo>
                  <a:lnTo>
                    <a:pt x="7183" y="3092"/>
                  </a:lnTo>
                  <a:lnTo>
                    <a:pt x="7188" y="3092"/>
                  </a:lnTo>
                  <a:lnTo>
                    <a:pt x="7193" y="3092"/>
                  </a:lnTo>
                  <a:lnTo>
                    <a:pt x="7198" y="3092"/>
                  </a:lnTo>
                  <a:lnTo>
                    <a:pt x="7203" y="3092"/>
                  </a:lnTo>
                  <a:lnTo>
                    <a:pt x="7208" y="3092"/>
                  </a:lnTo>
                  <a:lnTo>
                    <a:pt x="7213" y="3092"/>
                  </a:lnTo>
                  <a:lnTo>
                    <a:pt x="7218" y="3092"/>
                  </a:lnTo>
                  <a:lnTo>
                    <a:pt x="7223" y="3092"/>
                  </a:lnTo>
                  <a:lnTo>
                    <a:pt x="7229" y="3092"/>
                  </a:lnTo>
                  <a:lnTo>
                    <a:pt x="7234" y="3092"/>
                  </a:lnTo>
                  <a:lnTo>
                    <a:pt x="7239" y="3093"/>
                  </a:lnTo>
                  <a:lnTo>
                    <a:pt x="7244" y="3093"/>
                  </a:lnTo>
                  <a:lnTo>
                    <a:pt x="7249" y="3093"/>
                  </a:lnTo>
                  <a:lnTo>
                    <a:pt x="7254" y="3092"/>
                  </a:lnTo>
                  <a:lnTo>
                    <a:pt x="7259" y="3092"/>
                  </a:lnTo>
                  <a:lnTo>
                    <a:pt x="7264" y="3092"/>
                  </a:lnTo>
                  <a:lnTo>
                    <a:pt x="7269" y="3092"/>
                  </a:lnTo>
                  <a:lnTo>
                    <a:pt x="7274" y="3092"/>
                  </a:lnTo>
                  <a:lnTo>
                    <a:pt x="7279" y="3092"/>
                  </a:lnTo>
                  <a:lnTo>
                    <a:pt x="7284" y="3092"/>
                  </a:lnTo>
                  <a:lnTo>
                    <a:pt x="7289" y="3092"/>
                  </a:lnTo>
                  <a:lnTo>
                    <a:pt x="7294" y="3092"/>
                  </a:lnTo>
                  <a:lnTo>
                    <a:pt x="7300" y="3092"/>
                  </a:lnTo>
                  <a:lnTo>
                    <a:pt x="7305" y="3093"/>
                  </a:lnTo>
                  <a:lnTo>
                    <a:pt x="7310" y="3093"/>
                  </a:lnTo>
                  <a:lnTo>
                    <a:pt x="7315" y="3093"/>
                  </a:lnTo>
                  <a:lnTo>
                    <a:pt x="7320" y="3093"/>
                  </a:lnTo>
                  <a:lnTo>
                    <a:pt x="7325" y="3093"/>
                  </a:lnTo>
                  <a:lnTo>
                    <a:pt x="7330" y="3093"/>
                  </a:lnTo>
                  <a:lnTo>
                    <a:pt x="7335" y="3093"/>
                  </a:lnTo>
                  <a:lnTo>
                    <a:pt x="7340" y="3093"/>
                  </a:lnTo>
                  <a:lnTo>
                    <a:pt x="7345" y="3094"/>
                  </a:lnTo>
                  <a:lnTo>
                    <a:pt x="7350" y="3094"/>
                  </a:lnTo>
                  <a:lnTo>
                    <a:pt x="7355" y="3094"/>
                  </a:lnTo>
                  <a:lnTo>
                    <a:pt x="7360" y="3093"/>
                  </a:lnTo>
                  <a:lnTo>
                    <a:pt x="7365" y="3094"/>
                  </a:lnTo>
                  <a:lnTo>
                    <a:pt x="7371" y="3094"/>
                  </a:lnTo>
                  <a:lnTo>
                    <a:pt x="7376" y="3094"/>
                  </a:lnTo>
                  <a:lnTo>
                    <a:pt x="7381" y="3094"/>
                  </a:lnTo>
                  <a:lnTo>
                    <a:pt x="7386" y="3093"/>
                  </a:lnTo>
                  <a:lnTo>
                    <a:pt x="7391" y="3093"/>
                  </a:lnTo>
                  <a:lnTo>
                    <a:pt x="7396" y="3093"/>
                  </a:lnTo>
                  <a:lnTo>
                    <a:pt x="7401" y="3094"/>
                  </a:lnTo>
                  <a:lnTo>
                    <a:pt x="7406" y="3094"/>
                  </a:lnTo>
                  <a:lnTo>
                    <a:pt x="7411" y="3094"/>
                  </a:lnTo>
                  <a:lnTo>
                    <a:pt x="7416" y="3094"/>
                  </a:lnTo>
                  <a:lnTo>
                    <a:pt x="7421" y="3094"/>
                  </a:lnTo>
                  <a:lnTo>
                    <a:pt x="7426" y="3094"/>
                  </a:lnTo>
                  <a:lnTo>
                    <a:pt x="7431" y="3094"/>
                  </a:lnTo>
                  <a:lnTo>
                    <a:pt x="7436" y="3094"/>
                  </a:lnTo>
                  <a:lnTo>
                    <a:pt x="7441" y="3093"/>
                  </a:lnTo>
                  <a:lnTo>
                    <a:pt x="7447" y="3093"/>
                  </a:lnTo>
                  <a:lnTo>
                    <a:pt x="7452" y="3093"/>
                  </a:lnTo>
                  <a:lnTo>
                    <a:pt x="7457" y="3093"/>
                  </a:lnTo>
                  <a:lnTo>
                    <a:pt x="7462" y="3093"/>
                  </a:lnTo>
                  <a:lnTo>
                    <a:pt x="7467" y="3093"/>
                  </a:lnTo>
                  <a:lnTo>
                    <a:pt x="7472" y="3093"/>
                  </a:lnTo>
                  <a:lnTo>
                    <a:pt x="7477" y="3093"/>
                  </a:lnTo>
                  <a:lnTo>
                    <a:pt x="7482" y="3093"/>
                  </a:lnTo>
                  <a:lnTo>
                    <a:pt x="7487" y="3094"/>
                  </a:lnTo>
                  <a:lnTo>
                    <a:pt x="7492" y="3094"/>
                  </a:lnTo>
                  <a:lnTo>
                    <a:pt x="7497" y="3094"/>
                  </a:lnTo>
                  <a:lnTo>
                    <a:pt x="7502" y="3094"/>
                  </a:lnTo>
                  <a:lnTo>
                    <a:pt x="7507" y="3094"/>
                  </a:lnTo>
                  <a:lnTo>
                    <a:pt x="7512" y="3094"/>
                  </a:lnTo>
                  <a:lnTo>
                    <a:pt x="7518" y="3093"/>
                  </a:lnTo>
                  <a:lnTo>
                    <a:pt x="7523" y="3094"/>
                  </a:lnTo>
                  <a:lnTo>
                    <a:pt x="7528" y="3094"/>
                  </a:lnTo>
                  <a:lnTo>
                    <a:pt x="7533" y="3094"/>
                  </a:lnTo>
                  <a:lnTo>
                    <a:pt x="7538" y="3094"/>
                  </a:lnTo>
                  <a:lnTo>
                    <a:pt x="7543" y="3094"/>
                  </a:lnTo>
                  <a:lnTo>
                    <a:pt x="7548" y="3094"/>
                  </a:lnTo>
                  <a:lnTo>
                    <a:pt x="7553" y="3094"/>
                  </a:lnTo>
                  <a:lnTo>
                    <a:pt x="7558" y="3094"/>
                  </a:lnTo>
                  <a:lnTo>
                    <a:pt x="7563" y="3094"/>
                  </a:lnTo>
                  <a:lnTo>
                    <a:pt x="7568" y="3094"/>
                  </a:lnTo>
                  <a:lnTo>
                    <a:pt x="7573" y="3093"/>
                  </a:lnTo>
                  <a:lnTo>
                    <a:pt x="7578" y="3093"/>
                  </a:lnTo>
                  <a:lnTo>
                    <a:pt x="7583" y="3094"/>
                  </a:lnTo>
                  <a:lnTo>
                    <a:pt x="7589" y="3094"/>
                  </a:lnTo>
                  <a:lnTo>
                    <a:pt x="7594" y="3093"/>
                  </a:lnTo>
                  <a:lnTo>
                    <a:pt x="7599" y="3093"/>
                  </a:lnTo>
                  <a:lnTo>
                    <a:pt x="7604" y="3094"/>
                  </a:lnTo>
                  <a:lnTo>
                    <a:pt x="7609" y="3094"/>
                  </a:lnTo>
                  <a:lnTo>
                    <a:pt x="7614" y="3094"/>
                  </a:lnTo>
                  <a:lnTo>
                    <a:pt x="7619" y="3094"/>
                  </a:lnTo>
                  <a:lnTo>
                    <a:pt x="7624" y="3094"/>
                  </a:lnTo>
                  <a:lnTo>
                    <a:pt x="7629" y="3094"/>
                  </a:lnTo>
                  <a:lnTo>
                    <a:pt x="7634" y="3094"/>
                  </a:lnTo>
                  <a:lnTo>
                    <a:pt x="7639" y="3094"/>
                  </a:lnTo>
                  <a:lnTo>
                    <a:pt x="7644" y="3094"/>
                  </a:lnTo>
                  <a:lnTo>
                    <a:pt x="7649" y="3094"/>
                  </a:lnTo>
                  <a:lnTo>
                    <a:pt x="7654" y="3094"/>
                  </a:lnTo>
                  <a:lnTo>
                    <a:pt x="7659" y="3094"/>
                  </a:lnTo>
                  <a:lnTo>
                    <a:pt x="7665" y="3094"/>
                  </a:lnTo>
                  <a:lnTo>
                    <a:pt x="7670" y="3094"/>
                  </a:lnTo>
                  <a:lnTo>
                    <a:pt x="7675" y="3094"/>
                  </a:lnTo>
                  <a:lnTo>
                    <a:pt x="7680" y="3094"/>
                  </a:lnTo>
                  <a:lnTo>
                    <a:pt x="7685" y="3094"/>
                  </a:lnTo>
                  <a:lnTo>
                    <a:pt x="7690" y="3094"/>
                  </a:lnTo>
                  <a:lnTo>
                    <a:pt x="7695" y="3094"/>
                  </a:lnTo>
                  <a:lnTo>
                    <a:pt x="7700" y="3094"/>
                  </a:lnTo>
                  <a:lnTo>
                    <a:pt x="7705" y="3094"/>
                  </a:lnTo>
                  <a:lnTo>
                    <a:pt x="7710" y="3094"/>
                  </a:lnTo>
                  <a:lnTo>
                    <a:pt x="7715" y="3094"/>
                  </a:lnTo>
                  <a:lnTo>
                    <a:pt x="7720" y="3094"/>
                  </a:lnTo>
                  <a:lnTo>
                    <a:pt x="7725" y="3094"/>
                  </a:lnTo>
                  <a:lnTo>
                    <a:pt x="7730" y="3095"/>
                  </a:lnTo>
                  <a:lnTo>
                    <a:pt x="7736" y="3095"/>
                  </a:lnTo>
                  <a:lnTo>
                    <a:pt x="7741" y="3095"/>
                  </a:lnTo>
                  <a:lnTo>
                    <a:pt x="7746" y="3095"/>
                  </a:lnTo>
                  <a:lnTo>
                    <a:pt x="7751" y="3095"/>
                  </a:lnTo>
                  <a:lnTo>
                    <a:pt x="7756" y="3095"/>
                  </a:lnTo>
                  <a:lnTo>
                    <a:pt x="7761" y="3095"/>
                  </a:lnTo>
                  <a:lnTo>
                    <a:pt x="7766" y="3094"/>
                  </a:lnTo>
                  <a:lnTo>
                    <a:pt x="7771" y="3095"/>
                  </a:lnTo>
                  <a:lnTo>
                    <a:pt x="7776" y="3095"/>
                  </a:lnTo>
                  <a:lnTo>
                    <a:pt x="7781" y="3095"/>
                  </a:lnTo>
                  <a:lnTo>
                    <a:pt x="7786" y="3095"/>
                  </a:lnTo>
                  <a:lnTo>
                    <a:pt x="7791" y="3095"/>
                  </a:lnTo>
                  <a:lnTo>
                    <a:pt x="7796" y="3095"/>
                  </a:lnTo>
                  <a:lnTo>
                    <a:pt x="7801" y="3095"/>
                  </a:lnTo>
                  <a:lnTo>
                    <a:pt x="7806" y="3095"/>
                  </a:lnTo>
                  <a:lnTo>
                    <a:pt x="7812" y="3095"/>
                  </a:lnTo>
                  <a:lnTo>
                    <a:pt x="7817" y="3095"/>
                  </a:lnTo>
                  <a:lnTo>
                    <a:pt x="7822" y="3095"/>
                  </a:lnTo>
                  <a:lnTo>
                    <a:pt x="7827" y="3095"/>
                  </a:lnTo>
                  <a:lnTo>
                    <a:pt x="7832" y="3095"/>
                  </a:lnTo>
                  <a:lnTo>
                    <a:pt x="7837" y="3095"/>
                  </a:lnTo>
                  <a:lnTo>
                    <a:pt x="7842" y="3096"/>
                  </a:lnTo>
                  <a:lnTo>
                    <a:pt x="7847" y="3096"/>
                  </a:lnTo>
                  <a:lnTo>
                    <a:pt x="7852" y="3095"/>
                  </a:lnTo>
                  <a:lnTo>
                    <a:pt x="7857" y="3095"/>
                  </a:lnTo>
                  <a:lnTo>
                    <a:pt x="7862" y="3095"/>
                  </a:lnTo>
                  <a:lnTo>
                    <a:pt x="7867" y="3095"/>
                  </a:lnTo>
                  <a:lnTo>
                    <a:pt x="7872" y="3095"/>
                  </a:lnTo>
                  <a:lnTo>
                    <a:pt x="7877" y="3095"/>
                  </a:lnTo>
                  <a:lnTo>
                    <a:pt x="7883" y="3096"/>
                  </a:lnTo>
                  <a:lnTo>
                    <a:pt x="7888" y="3096"/>
                  </a:lnTo>
                  <a:lnTo>
                    <a:pt x="7893" y="3095"/>
                  </a:lnTo>
                  <a:lnTo>
                    <a:pt x="7898" y="3095"/>
                  </a:lnTo>
                  <a:lnTo>
                    <a:pt x="7903" y="3096"/>
                  </a:lnTo>
                  <a:lnTo>
                    <a:pt x="7908" y="3096"/>
                  </a:lnTo>
                  <a:lnTo>
                    <a:pt x="7913" y="3096"/>
                  </a:lnTo>
                  <a:lnTo>
                    <a:pt x="7918" y="3095"/>
                  </a:lnTo>
                  <a:lnTo>
                    <a:pt x="7923" y="3094"/>
                  </a:lnTo>
                  <a:lnTo>
                    <a:pt x="7928" y="3094"/>
                  </a:lnTo>
                  <a:lnTo>
                    <a:pt x="7933" y="3094"/>
                  </a:lnTo>
                  <a:lnTo>
                    <a:pt x="7938" y="3095"/>
                  </a:lnTo>
                  <a:lnTo>
                    <a:pt x="7943" y="3095"/>
                  </a:lnTo>
                  <a:lnTo>
                    <a:pt x="7948" y="3095"/>
                  </a:lnTo>
                  <a:lnTo>
                    <a:pt x="7954" y="3095"/>
                  </a:lnTo>
                  <a:lnTo>
                    <a:pt x="7959" y="3095"/>
                  </a:lnTo>
                  <a:lnTo>
                    <a:pt x="7964" y="3095"/>
                  </a:lnTo>
                  <a:lnTo>
                    <a:pt x="7969" y="3095"/>
                  </a:lnTo>
                  <a:lnTo>
                    <a:pt x="7974" y="3095"/>
                  </a:lnTo>
                  <a:lnTo>
                    <a:pt x="7979" y="3096"/>
                  </a:lnTo>
                  <a:lnTo>
                    <a:pt x="7984" y="3096"/>
                  </a:lnTo>
                  <a:lnTo>
                    <a:pt x="7989" y="3095"/>
                  </a:lnTo>
                  <a:lnTo>
                    <a:pt x="7994" y="3095"/>
                  </a:lnTo>
                  <a:lnTo>
                    <a:pt x="7999" y="3095"/>
                  </a:lnTo>
                  <a:lnTo>
                    <a:pt x="8004" y="3095"/>
                  </a:lnTo>
                  <a:lnTo>
                    <a:pt x="8009" y="3095"/>
                  </a:lnTo>
                  <a:lnTo>
                    <a:pt x="8014" y="3095"/>
                  </a:lnTo>
                  <a:lnTo>
                    <a:pt x="8019" y="3095"/>
                  </a:lnTo>
                  <a:lnTo>
                    <a:pt x="8024" y="3094"/>
                  </a:lnTo>
                  <a:lnTo>
                    <a:pt x="8030" y="3095"/>
                  </a:lnTo>
                  <a:lnTo>
                    <a:pt x="8035" y="3095"/>
                  </a:lnTo>
                  <a:lnTo>
                    <a:pt x="8040" y="3095"/>
                  </a:lnTo>
                  <a:lnTo>
                    <a:pt x="8045" y="3096"/>
                  </a:lnTo>
                  <a:lnTo>
                    <a:pt x="8050" y="3096"/>
                  </a:lnTo>
                  <a:lnTo>
                    <a:pt x="8055" y="3096"/>
                  </a:lnTo>
                  <a:lnTo>
                    <a:pt x="8060" y="3096"/>
                  </a:lnTo>
                  <a:lnTo>
                    <a:pt x="8065" y="3096"/>
                  </a:lnTo>
                  <a:lnTo>
                    <a:pt x="8070" y="3096"/>
                  </a:lnTo>
                  <a:lnTo>
                    <a:pt x="8075" y="3096"/>
                  </a:lnTo>
                  <a:lnTo>
                    <a:pt x="8080" y="3096"/>
                  </a:lnTo>
                  <a:lnTo>
                    <a:pt x="8085" y="3096"/>
                  </a:lnTo>
                  <a:lnTo>
                    <a:pt x="8090" y="3096"/>
                  </a:lnTo>
                  <a:lnTo>
                    <a:pt x="8095" y="3096"/>
                  </a:lnTo>
                  <a:lnTo>
                    <a:pt x="8101" y="3096"/>
                  </a:lnTo>
                  <a:lnTo>
                    <a:pt x="8106" y="3096"/>
                  </a:lnTo>
                  <a:lnTo>
                    <a:pt x="8111" y="3096"/>
                  </a:lnTo>
                  <a:lnTo>
                    <a:pt x="8116" y="3096"/>
                  </a:lnTo>
                  <a:lnTo>
                    <a:pt x="8121" y="3096"/>
                  </a:lnTo>
                  <a:lnTo>
                    <a:pt x="8126" y="3096"/>
                  </a:lnTo>
                  <a:lnTo>
                    <a:pt x="8131" y="3096"/>
                  </a:lnTo>
                  <a:lnTo>
                    <a:pt x="8136" y="3096"/>
                  </a:lnTo>
                  <a:lnTo>
                    <a:pt x="8141" y="3095"/>
                  </a:lnTo>
                  <a:lnTo>
                    <a:pt x="8146" y="3095"/>
                  </a:lnTo>
                  <a:lnTo>
                    <a:pt x="8151" y="3096"/>
                  </a:lnTo>
                  <a:lnTo>
                    <a:pt x="8156" y="3096"/>
                  </a:lnTo>
                  <a:lnTo>
                    <a:pt x="8161" y="3095"/>
                  </a:lnTo>
                  <a:lnTo>
                    <a:pt x="8166" y="3095"/>
                  </a:lnTo>
                  <a:lnTo>
                    <a:pt x="8171" y="3096"/>
                  </a:lnTo>
                  <a:lnTo>
                    <a:pt x="8177" y="3096"/>
                  </a:lnTo>
                  <a:lnTo>
                    <a:pt x="8182" y="3096"/>
                  </a:lnTo>
                  <a:lnTo>
                    <a:pt x="8187" y="3096"/>
                  </a:lnTo>
                  <a:lnTo>
                    <a:pt x="8192" y="3096"/>
                  </a:lnTo>
                  <a:lnTo>
                    <a:pt x="8197" y="3096"/>
                  </a:lnTo>
                  <a:lnTo>
                    <a:pt x="8202" y="3096"/>
                  </a:lnTo>
                  <a:lnTo>
                    <a:pt x="8207" y="3096"/>
                  </a:lnTo>
                  <a:lnTo>
                    <a:pt x="8212" y="3095"/>
                  </a:lnTo>
                  <a:lnTo>
                    <a:pt x="8217" y="3095"/>
                  </a:lnTo>
                  <a:lnTo>
                    <a:pt x="8222" y="3096"/>
                  </a:lnTo>
                  <a:lnTo>
                    <a:pt x="8227" y="3096"/>
                  </a:lnTo>
                  <a:lnTo>
                    <a:pt x="8232" y="3096"/>
                  </a:lnTo>
                  <a:lnTo>
                    <a:pt x="8237" y="3096"/>
                  </a:lnTo>
                  <a:lnTo>
                    <a:pt x="8242" y="3096"/>
                  </a:lnTo>
                  <a:lnTo>
                    <a:pt x="8248" y="3096"/>
                  </a:lnTo>
                  <a:lnTo>
                    <a:pt x="8253" y="3096"/>
                  </a:lnTo>
                  <a:lnTo>
                    <a:pt x="8258" y="3096"/>
                  </a:lnTo>
                  <a:lnTo>
                    <a:pt x="8263" y="3096"/>
                  </a:lnTo>
                  <a:lnTo>
                    <a:pt x="8268" y="3096"/>
                  </a:lnTo>
                  <a:lnTo>
                    <a:pt x="8273" y="3096"/>
                  </a:lnTo>
                  <a:lnTo>
                    <a:pt x="8278" y="3096"/>
                  </a:lnTo>
                  <a:lnTo>
                    <a:pt x="8283" y="3096"/>
                  </a:lnTo>
                  <a:lnTo>
                    <a:pt x="8288" y="3096"/>
                  </a:lnTo>
                  <a:lnTo>
                    <a:pt x="8293" y="3096"/>
                  </a:lnTo>
                  <a:lnTo>
                    <a:pt x="8298" y="3096"/>
                  </a:lnTo>
                  <a:lnTo>
                    <a:pt x="8303" y="3095"/>
                  </a:lnTo>
                  <a:lnTo>
                    <a:pt x="8308" y="3095"/>
                  </a:lnTo>
                  <a:lnTo>
                    <a:pt x="8313" y="3095"/>
                  </a:lnTo>
                  <a:lnTo>
                    <a:pt x="8319" y="3096"/>
                  </a:lnTo>
                  <a:lnTo>
                    <a:pt x="8324" y="3096"/>
                  </a:lnTo>
                  <a:lnTo>
                    <a:pt x="8329" y="3096"/>
                  </a:lnTo>
                  <a:lnTo>
                    <a:pt x="8334" y="3096"/>
                  </a:lnTo>
                  <a:lnTo>
                    <a:pt x="8339" y="3096"/>
                  </a:lnTo>
                  <a:lnTo>
                    <a:pt x="8344" y="3097"/>
                  </a:lnTo>
                  <a:lnTo>
                    <a:pt x="8349" y="3096"/>
                  </a:lnTo>
                  <a:lnTo>
                    <a:pt x="8354" y="3096"/>
                  </a:lnTo>
                  <a:lnTo>
                    <a:pt x="8359" y="3096"/>
                  </a:lnTo>
                  <a:lnTo>
                    <a:pt x="8364" y="3096"/>
                  </a:lnTo>
                  <a:lnTo>
                    <a:pt x="8369" y="3095"/>
                  </a:lnTo>
                  <a:lnTo>
                    <a:pt x="8374" y="3096"/>
                  </a:lnTo>
                  <a:lnTo>
                    <a:pt x="8379" y="3096"/>
                  </a:lnTo>
                  <a:lnTo>
                    <a:pt x="8384" y="3096"/>
                  </a:lnTo>
                  <a:lnTo>
                    <a:pt x="8389" y="3096"/>
                  </a:lnTo>
                  <a:lnTo>
                    <a:pt x="8395" y="3096"/>
                  </a:lnTo>
                  <a:lnTo>
                    <a:pt x="8400" y="3096"/>
                  </a:lnTo>
                  <a:lnTo>
                    <a:pt x="8405" y="3096"/>
                  </a:lnTo>
                  <a:lnTo>
                    <a:pt x="8410" y="3096"/>
                  </a:lnTo>
                  <a:lnTo>
                    <a:pt x="8415" y="3096"/>
                  </a:lnTo>
                  <a:lnTo>
                    <a:pt x="8420" y="3096"/>
                  </a:lnTo>
                  <a:lnTo>
                    <a:pt x="8425" y="3096"/>
                  </a:lnTo>
                  <a:lnTo>
                    <a:pt x="8430" y="3096"/>
                  </a:lnTo>
                  <a:lnTo>
                    <a:pt x="8435" y="3096"/>
                  </a:lnTo>
                  <a:lnTo>
                    <a:pt x="8440" y="3096"/>
                  </a:lnTo>
                  <a:lnTo>
                    <a:pt x="8445" y="3096"/>
                  </a:lnTo>
                  <a:lnTo>
                    <a:pt x="8450" y="3097"/>
                  </a:lnTo>
                  <a:lnTo>
                    <a:pt x="8455" y="3097"/>
                  </a:lnTo>
                  <a:lnTo>
                    <a:pt x="8460" y="3096"/>
                  </a:lnTo>
                  <a:lnTo>
                    <a:pt x="8466" y="3096"/>
                  </a:lnTo>
                  <a:lnTo>
                    <a:pt x="8471" y="3096"/>
                  </a:lnTo>
                  <a:lnTo>
                    <a:pt x="8476" y="3096"/>
                  </a:lnTo>
                  <a:lnTo>
                    <a:pt x="8481" y="3095"/>
                  </a:lnTo>
                  <a:lnTo>
                    <a:pt x="8486" y="3096"/>
                  </a:lnTo>
                  <a:lnTo>
                    <a:pt x="8491" y="3096"/>
                  </a:lnTo>
                  <a:lnTo>
                    <a:pt x="8496" y="3096"/>
                  </a:lnTo>
                  <a:lnTo>
                    <a:pt x="8501" y="3096"/>
                  </a:lnTo>
                  <a:lnTo>
                    <a:pt x="8506" y="3096"/>
                  </a:lnTo>
                  <a:lnTo>
                    <a:pt x="8511" y="3096"/>
                  </a:lnTo>
                  <a:lnTo>
                    <a:pt x="8516" y="3096"/>
                  </a:lnTo>
                  <a:lnTo>
                    <a:pt x="8521" y="3096"/>
                  </a:lnTo>
                  <a:lnTo>
                    <a:pt x="8526" y="3096"/>
                  </a:lnTo>
                  <a:lnTo>
                    <a:pt x="8531" y="3096"/>
                  </a:lnTo>
                  <a:lnTo>
                    <a:pt x="8536" y="3096"/>
                  </a:lnTo>
                  <a:lnTo>
                    <a:pt x="8542" y="3096"/>
                  </a:lnTo>
                  <a:lnTo>
                    <a:pt x="8547" y="3096"/>
                  </a:lnTo>
                  <a:lnTo>
                    <a:pt x="8552" y="3096"/>
                  </a:lnTo>
                  <a:lnTo>
                    <a:pt x="8557" y="3095"/>
                  </a:lnTo>
                  <a:lnTo>
                    <a:pt x="8562" y="3095"/>
                  </a:lnTo>
                  <a:lnTo>
                    <a:pt x="8567" y="3095"/>
                  </a:lnTo>
                  <a:lnTo>
                    <a:pt x="8572" y="3095"/>
                  </a:lnTo>
                  <a:lnTo>
                    <a:pt x="8577" y="3095"/>
                  </a:lnTo>
                  <a:lnTo>
                    <a:pt x="8582" y="3095"/>
                  </a:lnTo>
                  <a:lnTo>
                    <a:pt x="8587" y="3095"/>
                  </a:lnTo>
                  <a:lnTo>
                    <a:pt x="8592" y="3095"/>
                  </a:lnTo>
                  <a:lnTo>
                    <a:pt x="8597" y="3095"/>
                  </a:lnTo>
                  <a:lnTo>
                    <a:pt x="8602" y="3095"/>
                  </a:lnTo>
                  <a:lnTo>
                    <a:pt x="8607" y="3095"/>
                  </a:lnTo>
                  <a:lnTo>
                    <a:pt x="8613" y="3096"/>
                  </a:lnTo>
                  <a:lnTo>
                    <a:pt x="8618" y="3096"/>
                  </a:lnTo>
                  <a:lnTo>
                    <a:pt x="8623" y="3095"/>
                  </a:lnTo>
                  <a:lnTo>
                    <a:pt x="8628" y="3095"/>
                  </a:lnTo>
                  <a:lnTo>
                    <a:pt x="8633" y="3095"/>
                  </a:lnTo>
                  <a:lnTo>
                    <a:pt x="8638" y="3095"/>
                  </a:lnTo>
                  <a:lnTo>
                    <a:pt x="8643" y="3095"/>
                  </a:lnTo>
                  <a:lnTo>
                    <a:pt x="8648" y="3095"/>
                  </a:lnTo>
                  <a:lnTo>
                    <a:pt x="8653" y="3095"/>
                  </a:lnTo>
                  <a:lnTo>
                    <a:pt x="8658" y="3095"/>
                  </a:lnTo>
                  <a:lnTo>
                    <a:pt x="8663" y="3096"/>
                  </a:lnTo>
                  <a:lnTo>
                    <a:pt x="8668" y="3096"/>
                  </a:lnTo>
                  <a:lnTo>
                    <a:pt x="8673" y="3095"/>
                  </a:lnTo>
                  <a:lnTo>
                    <a:pt x="8678" y="3095"/>
                  </a:lnTo>
                  <a:lnTo>
                    <a:pt x="8684" y="3096"/>
                  </a:lnTo>
                  <a:lnTo>
                    <a:pt x="8689" y="3096"/>
                  </a:lnTo>
                  <a:lnTo>
                    <a:pt x="8694" y="3096"/>
                  </a:lnTo>
                  <a:lnTo>
                    <a:pt x="8699" y="3096"/>
                  </a:lnTo>
                  <a:lnTo>
                    <a:pt x="8704" y="3096"/>
                  </a:lnTo>
                  <a:lnTo>
                    <a:pt x="8709" y="3096"/>
                  </a:lnTo>
                  <a:lnTo>
                    <a:pt x="8714" y="3096"/>
                  </a:lnTo>
                  <a:lnTo>
                    <a:pt x="8719" y="3096"/>
                  </a:lnTo>
                  <a:lnTo>
                    <a:pt x="8724" y="3096"/>
                  </a:lnTo>
                  <a:lnTo>
                    <a:pt x="8729" y="3095"/>
                  </a:lnTo>
                  <a:lnTo>
                    <a:pt x="8734" y="3096"/>
                  </a:lnTo>
                  <a:lnTo>
                    <a:pt x="8739" y="3096"/>
                  </a:lnTo>
                  <a:lnTo>
                    <a:pt x="8744" y="3096"/>
                  </a:lnTo>
                  <a:lnTo>
                    <a:pt x="8749" y="3096"/>
                  </a:lnTo>
                  <a:lnTo>
                    <a:pt x="8754" y="3097"/>
                  </a:lnTo>
                  <a:lnTo>
                    <a:pt x="8760" y="3097"/>
                  </a:lnTo>
                  <a:lnTo>
                    <a:pt x="8765" y="3097"/>
                  </a:lnTo>
                  <a:lnTo>
                    <a:pt x="8770" y="3097"/>
                  </a:lnTo>
                  <a:lnTo>
                    <a:pt x="8775" y="3096"/>
                  </a:lnTo>
                  <a:lnTo>
                    <a:pt x="8780" y="3096"/>
                  </a:lnTo>
                  <a:lnTo>
                    <a:pt x="8785" y="3096"/>
                  </a:lnTo>
                  <a:lnTo>
                    <a:pt x="8790" y="3096"/>
                  </a:lnTo>
                  <a:lnTo>
                    <a:pt x="8795" y="3096"/>
                  </a:lnTo>
                  <a:lnTo>
                    <a:pt x="8800" y="3096"/>
                  </a:lnTo>
                  <a:lnTo>
                    <a:pt x="8805" y="3096"/>
                  </a:lnTo>
                  <a:lnTo>
                    <a:pt x="8810" y="3096"/>
                  </a:lnTo>
                  <a:lnTo>
                    <a:pt x="8815" y="3096"/>
                  </a:lnTo>
                  <a:lnTo>
                    <a:pt x="8820" y="3096"/>
                  </a:lnTo>
                  <a:lnTo>
                    <a:pt x="8825" y="3096"/>
                  </a:lnTo>
                  <a:lnTo>
                    <a:pt x="8831" y="3096"/>
                  </a:lnTo>
                  <a:lnTo>
                    <a:pt x="8836" y="3096"/>
                  </a:lnTo>
                  <a:lnTo>
                    <a:pt x="8841" y="3096"/>
                  </a:lnTo>
                  <a:lnTo>
                    <a:pt x="8846" y="3096"/>
                  </a:lnTo>
                  <a:lnTo>
                    <a:pt x="8851" y="3096"/>
                  </a:lnTo>
                  <a:lnTo>
                    <a:pt x="8856" y="3095"/>
                  </a:lnTo>
                  <a:lnTo>
                    <a:pt x="8861" y="3095"/>
                  </a:lnTo>
                  <a:lnTo>
                    <a:pt x="8866" y="3095"/>
                  </a:lnTo>
                  <a:lnTo>
                    <a:pt x="8871" y="3095"/>
                  </a:lnTo>
                  <a:lnTo>
                    <a:pt x="8876" y="3095"/>
                  </a:lnTo>
                  <a:lnTo>
                    <a:pt x="8881" y="3095"/>
                  </a:lnTo>
                  <a:lnTo>
                    <a:pt x="8886" y="3095"/>
                  </a:lnTo>
                  <a:lnTo>
                    <a:pt x="8891" y="3095"/>
                  </a:lnTo>
                  <a:lnTo>
                    <a:pt x="8896" y="3095"/>
                  </a:lnTo>
                  <a:lnTo>
                    <a:pt x="8901" y="3095"/>
                  </a:lnTo>
                  <a:lnTo>
                    <a:pt x="8907" y="3095"/>
                  </a:lnTo>
                  <a:lnTo>
                    <a:pt x="8912" y="3095"/>
                  </a:lnTo>
                  <a:lnTo>
                    <a:pt x="8917" y="3096"/>
                  </a:lnTo>
                  <a:lnTo>
                    <a:pt x="8922" y="3096"/>
                  </a:lnTo>
                  <a:lnTo>
                    <a:pt x="8927" y="3096"/>
                  </a:lnTo>
                  <a:lnTo>
                    <a:pt x="8932" y="3096"/>
                  </a:lnTo>
                  <a:lnTo>
                    <a:pt x="8937" y="3096"/>
                  </a:lnTo>
                  <a:lnTo>
                    <a:pt x="8942" y="3096"/>
                  </a:lnTo>
                  <a:lnTo>
                    <a:pt x="8947" y="3096"/>
                  </a:lnTo>
                  <a:lnTo>
                    <a:pt x="8952" y="3096"/>
                  </a:lnTo>
                  <a:lnTo>
                    <a:pt x="8957" y="3096"/>
                  </a:lnTo>
                  <a:lnTo>
                    <a:pt x="8962" y="3096"/>
                  </a:lnTo>
                  <a:lnTo>
                    <a:pt x="8967" y="3096"/>
                  </a:lnTo>
                  <a:lnTo>
                    <a:pt x="8972" y="3097"/>
                  </a:lnTo>
                  <a:lnTo>
                    <a:pt x="8978" y="3097"/>
                  </a:lnTo>
                  <a:lnTo>
                    <a:pt x="8983" y="3096"/>
                  </a:lnTo>
                  <a:lnTo>
                    <a:pt x="8988" y="3096"/>
                  </a:lnTo>
                  <a:lnTo>
                    <a:pt x="8993" y="3096"/>
                  </a:lnTo>
                  <a:lnTo>
                    <a:pt x="8998" y="3096"/>
                  </a:lnTo>
                  <a:lnTo>
                    <a:pt x="9003" y="3096"/>
                  </a:lnTo>
                  <a:lnTo>
                    <a:pt x="9008" y="3097"/>
                  </a:lnTo>
                  <a:lnTo>
                    <a:pt x="9013" y="3097"/>
                  </a:lnTo>
                  <a:lnTo>
                    <a:pt x="9018" y="3097"/>
                  </a:lnTo>
                  <a:lnTo>
                    <a:pt x="9023" y="3097"/>
                  </a:lnTo>
                  <a:lnTo>
                    <a:pt x="9028" y="3097"/>
                  </a:lnTo>
                  <a:lnTo>
                    <a:pt x="9033" y="3096"/>
                  </a:lnTo>
                  <a:lnTo>
                    <a:pt x="9038" y="3096"/>
                  </a:lnTo>
                  <a:lnTo>
                    <a:pt x="9043" y="3096"/>
                  </a:lnTo>
                  <a:lnTo>
                    <a:pt x="9049" y="3096"/>
                  </a:lnTo>
                  <a:lnTo>
                    <a:pt x="9054" y="3096"/>
                  </a:lnTo>
                  <a:lnTo>
                    <a:pt x="9059" y="3096"/>
                  </a:lnTo>
                  <a:lnTo>
                    <a:pt x="9064" y="3096"/>
                  </a:lnTo>
                  <a:lnTo>
                    <a:pt x="9069" y="3096"/>
                  </a:lnTo>
                  <a:lnTo>
                    <a:pt x="9074" y="3096"/>
                  </a:lnTo>
                  <a:lnTo>
                    <a:pt x="9079" y="3096"/>
                  </a:lnTo>
                  <a:lnTo>
                    <a:pt x="9084" y="3095"/>
                  </a:lnTo>
                  <a:lnTo>
                    <a:pt x="9089" y="3096"/>
                  </a:lnTo>
                  <a:lnTo>
                    <a:pt x="9094" y="3096"/>
                  </a:lnTo>
                  <a:lnTo>
                    <a:pt x="9099" y="3096"/>
                  </a:lnTo>
                  <a:lnTo>
                    <a:pt x="9104" y="3096"/>
                  </a:lnTo>
                  <a:lnTo>
                    <a:pt x="9109" y="3096"/>
                  </a:lnTo>
                  <a:lnTo>
                    <a:pt x="9114" y="3096"/>
                  </a:lnTo>
                  <a:lnTo>
                    <a:pt x="9119" y="3096"/>
                  </a:lnTo>
                  <a:lnTo>
                    <a:pt x="9125" y="3096"/>
                  </a:lnTo>
                  <a:lnTo>
                    <a:pt x="9130" y="3096"/>
                  </a:lnTo>
                  <a:lnTo>
                    <a:pt x="9135" y="3096"/>
                  </a:lnTo>
                  <a:lnTo>
                    <a:pt x="9140" y="3095"/>
                  </a:lnTo>
                  <a:lnTo>
                    <a:pt x="9145" y="3096"/>
                  </a:lnTo>
                  <a:lnTo>
                    <a:pt x="9150" y="3096"/>
                  </a:lnTo>
                  <a:lnTo>
                    <a:pt x="9155" y="3096"/>
                  </a:lnTo>
                  <a:lnTo>
                    <a:pt x="9160" y="3096"/>
                  </a:lnTo>
                  <a:lnTo>
                    <a:pt x="9165" y="3096"/>
                  </a:lnTo>
                  <a:lnTo>
                    <a:pt x="9170" y="3096"/>
                  </a:lnTo>
                  <a:lnTo>
                    <a:pt x="9175" y="3096"/>
                  </a:lnTo>
                  <a:lnTo>
                    <a:pt x="9180" y="3096"/>
                  </a:lnTo>
                  <a:lnTo>
                    <a:pt x="9185" y="3096"/>
                  </a:lnTo>
                  <a:lnTo>
                    <a:pt x="9190" y="3096"/>
                  </a:lnTo>
                  <a:lnTo>
                    <a:pt x="9196" y="3096"/>
                  </a:lnTo>
                  <a:lnTo>
                    <a:pt x="9201" y="3096"/>
                  </a:lnTo>
                  <a:lnTo>
                    <a:pt x="9206" y="3096"/>
                  </a:lnTo>
                  <a:lnTo>
                    <a:pt x="9211" y="3096"/>
                  </a:lnTo>
                  <a:lnTo>
                    <a:pt x="9216" y="3096"/>
                  </a:lnTo>
                  <a:lnTo>
                    <a:pt x="9221" y="3096"/>
                  </a:lnTo>
                  <a:lnTo>
                    <a:pt x="9226" y="3096"/>
                  </a:lnTo>
                  <a:lnTo>
                    <a:pt x="9231" y="3097"/>
                  </a:lnTo>
                  <a:lnTo>
                    <a:pt x="9236" y="3096"/>
                  </a:lnTo>
                  <a:lnTo>
                    <a:pt x="9241" y="3096"/>
                  </a:lnTo>
                  <a:lnTo>
                    <a:pt x="9246" y="3096"/>
                  </a:lnTo>
                  <a:lnTo>
                    <a:pt x="9251" y="3096"/>
                  </a:lnTo>
                  <a:lnTo>
                    <a:pt x="9256" y="3096"/>
                  </a:lnTo>
                  <a:lnTo>
                    <a:pt x="9261" y="3096"/>
                  </a:lnTo>
                  <a:lnTo>
                    <a:pt x="9266" y="3096"/>
                  </a:lnTo>
                  <a:lnTo>
                    <a:pt x="9272" y="3096"/>
                  </a:lnTo>
                  <a:lnTo>
                    <a:pt x="9277" y="3096"/>
                  </a:lnTo>
                  <a:lnTo>
                    <a:pt x="9282" y="3096"/>
                  </a:lnTo>
                  <a:lnTo>
                    <a:pt x="9287" y="3096"/>
                  </a:lnTo>
                  <a:lnTo>
                    <a:pt x="9292" y="3096"/>
                  </a:lnTo>
                  <a:lnTo>
                    <a:pt x="9297" y="3096"/>
                  </a:lnTo>
                  <a:lnTo>
                    <a:pt x="9302" y="3096"/>
                  </a:lnTo>
                  <a:lnTo>
                    <a:pt x="9307" y="3096"/>
                  </a:lnTo>
                  <a:lnTo>
                    <a:pt x="9312" y="3096"/>
                  </a:lnTo>
                  <a:lnTo>
                    <a:pt x="9317" y="3095"/>
                  </a:lnTo>
                  <a:lnTo>
                    <a:pt x="9322" y="3096"/>
                  </a:lnTo>
                  <a:lnTo>
                    <a:pt x="9327" y="3096"/>
                  </a:lnTo>
                  <a:lnTo>
                    <a:pt x="9332" y="3095"/>
                  </a:lnTo>
                  <a:lnTo>
                    <a:pt x="9337" y="3095"/>
                  </a:lnTo>
                  <a:lnTo>
                    <a:pt x="9343" y="3095"/>
                  </a:lnTo>
                  <a:lnTo>
                    <a:pt x="9348" y="3095"/>
                  </a:lnTo>
                  <a:lnTo>
                    <a:pt x="9353" y="3095"/>
                  </a:lnTo>
                  <a:lnTo>
                    <a:pt x="9358" y="3096"/>
                  </a:lnTo>
                  <a:lnTo>
                    <a:pt x="9363" y="3096"/>
                  </a:lnTo>
                  <a:lnTo>
                    <a:pt x="9368" y="3096"/>
                  </a:lnTo>
                  <a:lnTo>
                    <a:pt x="9373" y="3096"/>
                  </a:lnTo>
                  <a:lnTo>
                    <a:pt x="9378" y="3096"/>
                  </a:lnTo>
                  <a:lnTo>
                    <a:pt x="9383" y="3096"/>
                  </a:lnTo>
                  <a:lnTo>
                    <a:pt x="9388" y="3096"/>
                  </a:lnTo>
                  <a:lnTo>
                    <a:pt x="9393" y="3096"/>
                  </a:lnTo>
                  <a:lnTo>
                    <a:pt x="9398" y="3096"/>
                  </a:lnTo>
                  <a:lnTo>
                    <a:pt x="9403" y="3096"/>
                  </a:lnTo>
                  <a:lnTo>
                    <a:pt x="9408" y="3096"/>
                  </a:lnTo>
                  <a:lnTo>
                    <a:pt x="9414" y="3096"/>
                  </a:lnTo>
                  <a:lnTo>
                    <a:pt x="9419" y="3096"/>
                  </a:lnTo>
                  <a:lnTo>
                    <a:pt x="9424" y="3096"/>
                  </a:lnTo>
                  <a:lnTo>
                    <a:pt x="9429" y="3096"/>
                  </a:lnTo>
                  <a:lnTo>
                    <a:pt x="9434" y="3096"/>
                  </a:lnTo>
                  <a:lnTo>
                    <a:pt x="9439" y="3096"/>
                  </a:lnTo>
                  <a:lnTo>
                    <a:pt x="9444" y="3096"/>
                  </a:lnTo>
                  <a:lnTo>
                    <a:pt x="9449" y="3095"/>
                  </a:lnTo>
                  <a:lnTo>
                    <a:pt x="9454" y="3095"/>
                  </a:lnTo>
                  <a:lnTo>
                    <a:pt x="9459" y="3096"/>
                  </a:lnTo>
                  <a:lnTo>
                    <a:pt x="9464" y="3096"/>
                  </a:lnTo>
                  <a:lnTo>
                    <a:pt x="9469" y="3097"/>
                  </a:lnTo>
                  <a:lnTo>
                    <a:pt x="9474" y="3097"/>
                  </a:lnTo>
                  <a:lnTo>
                    <a:pt x="9479" y="3097"/>
                  </a:lnTo>
                  <a:lnTo>
                    <a:pt x="9484" y="3096"/>
                  </a:lnTo>
                  <a:lnTo>
                    <a:pt x="9490" y="3096"/>
                  </a:lnTo>
                  <a:lnTo>
                    <a:pt x="9495" y="3096"/>
                  </a:lnTo>
                  <a:lnTo>
                    <a:pt x="9500" y="3096"/>
                  </a:lnTo>
                  <a:lnTo>
                    <a:pt x="9505" y="3096"/>
                  </a:lnTo>
                  <a:lnTo>
                    <a:pt x="9510" y="3096"/>
                  </a:lnTo>
                  <a:lnTo>
                    <a:pt x="9515" y="3096"/>
                  </a:lnTo>
                  <a:lnTo>
                    <a:pt x="9520" y="3096"/>
                  </a:lnTo>
                  <a:lnTo>
                    <a:pt x="9525" y="3096"/>
                  </a:lnTo>
                  <a:lnTo>
                    <a:pt x="9530" y="3096"/>
                  </a:lnTo>
                  <a:lnTo>
                    <a:pt x="9535" y="3096"/>
                  </a:lnTo>
                  <a:lnTo>
                    <a:pt x="9540" y="3096"/>
                  </a:lnTo>
                  <a:lnTo>
                    <a:pt x="9545" y="3096"/>
                  </a:lnTo>
                  <a:lnTo>
                    <a:pt x="9550" y="3096"/>
                  </a:lnTo>
                  <a:lnTo>
                    <a:pt x="9555" y="3096"/>
                  </a:lnTo>
                  <a:lnTo>
                    <a:pt x="9561" y="3096"/>
                  </a:lnTo>
                  <a:lnTo>
                    <a:pt x="9566" y="3096"/>
                  </a:lnTo>
                  <a:lnTo>
                    <a:pt x="9571" y="3096"/>
                  </a:lnTo>
                  <a:lnTo>
                    <a:pt x="9576" y="3096"/>
                  </a:lnTo>
                  <a:lnTo>
                    <a:pt x="9581" y="3096"/>
                  </a:lnTo>
                  <a:lnTo>
                    <a:pt x="9586" y="3096"/>
                  </a:lnTo>
                  <a:lnTo>
                    <a:pt x="9591" y="3096"/>
                  </a:lnTo>
                  <a:lnTo>
                    <a:pt x="9596" y="3096"/>
                  </a:lnTo>
                  <a:lnTo>
                    <a:pt x="9601" y="3095"/>
                  </a:lnTo>
                  <a:lnTo>
                    <a:pt x="9606" y="3096"/>
                  </a:lnTo>
                  <a:lnTo>
                    <a:pt x="9611" y="3096"/>
                  </a:lnTo>
                  <a:lnTo>
                    <a:pt x="9616" y="3095"/>
                  </a:lnTo>
                  <a:lnTo>
                    <a:pt x="9621" y="3096"/>
                  </a:lnTo>
                  <a:lnTo>
                    <a:pt x="9626" y="3096"/>
                  </a:lnTo>
                  <a:lnTo>
                    <a:pt x="9631" y="3096"/>
                  </a:lnTo>
                  <a:lnTo>
                    <a:pt x="9637" y="3096"/>
                  </a:lnTo>
                  <a:lnTo>
                    <a:pt x="9642" y="3096"/>
                  </a:lnTo>
                  <a:lnTo>
                    <a:pt x="9647" y="3096"/>
                  </a:lnTo>
                  <a:lnTo>
                    <a:pt x="9652" y="3096"/>
                  </a:lnTo>
                  <a:lnTo>
                    <a:pt x="9657" y="3096"/>
                  </a:lnTo>
                  <a:lnTo>
                    <a:pt x="9662" y="3096"/>
                  </a:lnTo>
                  <a:lnTo>
                    <a:pt x="9667" y="3096"/>
                  </a:lnTo>
                  <a:lnTo>
                    <a:pt x="9672" y="3096"/>
                  </a:lnTo>
                  <a:lnTo>
                    <a:pt x="9677" y="3096"/>
                  </a:lnTo>
                  <a:lnTo>
                    <a:pt x="9682" y="3096"/>
                  </a:lnTo>
                  <a:lnTo>
                    <a:pt x="9687" y="3096"/>
                  </a:lnTo>
                  <a:lnTo>
                    <a:pt x="9692" y="3096"/>
                  </a:lnTo>
                  <a:lnTo>
                    <a:pt x="9697" y="3096"/>
                  </a:lnTo>
                  <a:lnTo>
                    <a:pt x="9702" y="3095"/>
                  </a:lnTo>
                  <a:lnTo>
                    <a:pt x="9708" y="3095"/>
                  </a:lnTo>
                  <a:lnTo>
                    <a:pt x="9713" y="3096"/>
                  </a:lnTo>
                  <a:lnTo>
                    <a:pt x="9718" y="3096"/>
                  </a:lnTo>
                  <a:lnTo>
                    <a:pt x="9723" y="3096"/>
                  </a:lnTo>
                  <a:lnTo>
                    <a:pt x="9728" y="3096"/>
                  </a:lnTo>
                  <a:lnTo>
                    <a:pt x="9733" y="3096"/>
                  </a:lnTo>
                  <a:lnTo>
                    <a:pt x="9738" y="3096"/>
                  </a:lnTo>
                  <a:lnTo>
                    <a:pt x="9743" y="3096"/>
                  </a:lnTo>
                  <a:lnTo>
                    <a:pt x="9748" y="3096"/>
                  </a:lnTo>
                  <a:lnTo>
                    <a:pt x="9753" y="3095"/>
                  </a:lnTo>
                  <a:lnTo>
                    <a:pt x="9758" y="3096"/>
                  </a:lnTo>
                  <a:lnTo>
                    <a:pt x="9763" y="3096"/>
                  </a:lnTo>
                  <a:lnTo>
                    <a:pt x="9768" y="3095"/>
                  </a:lnTo>
                  <a:lnTo>
                    <a:pt x="9773" y="3096"/>
                  </a:lnTo>
                  <a:lnTo>
                    <a:pt x="9779" y="3096"/>
                  </a:lnTo>
                  <a:lnTo>
                    <a:pt x="9784" y="3096"/>
                  </a:lnTo>
                  <a:lnTo>
                    <a:pt x="9789" y="3096"/>
                  </a:lnTo>
                  <a:lnTo>
                    <a:pt x="9794" y="3096"/>
                  </a:lnTo>
                  <a:lnTo>
                    <a:pt x="9799" y="3096"/>
                  </a:lnTo>
                  <a:lnTo>
                    <a:pt x="9804" y="3096"/>
                  </a:lnTo>
                  <a:lnTo>
                    <a:pt x="9809" y="3096"/>
                  </a:lnTo>
                  <a:lnTo>
                    <a:pt x="9814" y="3096"/>
                  </a:lnTo>
                  <a:lnTo>
                    <a:pt x="9819" y="3096"/>
                  </a:lnTo>
                  <a:lnTo>
                    <a:pt x="9824" y="3095"/>
                  </a:lnTo>
                  <a:lnTo>
                    <a:pt x="9829" y="3095"/>
                  </a:lnTo>
                  <a:lnTo>
                    <a:pt x="9834" y="3095"/>
                  </a:lnTo>
                  <a:lnTo>
                    <a:pt x="9839" y="3096"/>
                  </a:lnTo>
                  <a:lnTo>
                    <a:pt x="9844" y="3096"/>
                  </a:lnTo>
                  <a:lnTo>
                    <a:pt x="9849" y="3096"/>
                  </a:lnTo>
                  <a:lnTo>
                    <a:pt x="9855" y="3096"/>
                  </a:lnTo>
                  <a:lnTo>
                    <a:pt x="9860" y="3097"/>
                  </a:lnTo>
                  <a:lnTo>
                    <a:pt x="9865" y="3097"/>
                  </a:lnTo>
                  <a:lnTo>
                    <a:pt x="9870" y="3097"/>
                  </a:lnTo>
                  <a:lnTo>
                    <a:pt x="9875" y="3097"/>
                  </a:lnTo>
                  <a:lnTo>
                    <a:pt x="9880" y="3096"/>
                  </a:lnTo>
                  <a:lnTo>
                    <a:pt x="9885" y="3097"/>
                  </a:lnTo>
                  <a:lnTo>
                    <a:pt x="9890" y="3097"/>
                  </a:lnTo>
                  <a:lnTo>
                    <a:pt x="9895" y="3097"/>
                  </a:lnTo>
                  <a:lnTo>
                    <a:pt x="9900" y="3097"/>
                  </a:lnTo>
                  <a:lnTo>
                    <a:pt x="9905" y="3096"/>
                  </a:lnTo>
                  <a:lnTo>
                    <a:pt x="9910" y="3096"/>
                  </a:lnTo>
                  <a:lnTo>
                    <a:pt x="9915" y="3096"/>
                  </a:lnTo>
                  <a:lnTo>
                    <a:pt x="9920" y="3096"/>
                  </a:lnTo>
                  <a:lnTo>
                    <a:pt x="9926" y="3096"/>
                  </a:lnTo>
                  <a:lnTo>
                    <a:pt x="9931" y="3096"/>
                  </a:lnTo>
                  <a:lnTo>
                    <a:pt x="9936" y="3096"/>
                  </a:lnTo>
                  <a:lnTo>
                    <a:pt x="9941" y="3096"/>
                  </a:lnTo>
                  <a:lnTo>
                    <a:pt x="9946" y="3096"/>
                  </a:lnTo>
                  <a:lnTo>
                    <a:pt x="9951" y="3096"/>
                  </a:lnTo>
                  <a:lnTo>
                    <a:pt x="9956" y="3096"/>
                  </a:lnTo>
                  <a:lnTo>
                    <a:pt x="9961" y="3096"/>
                  </a:lnTo>
                  <a:lnTo>
                    <a:pt x="9966" y="3096"/>
                  </a:lnTo>
                  <a:lnTo>
                    <a:pt x="9971" y="3096"/>
                  </a:lnTo>
                  <a:lnTo>
                    <a:pt x="9976" y="3096"/>
                  </a:lnTo>
                  <a:lnTo>
                    <a:pt x="9981" y="3096"/>
                  </a:lnTo>
                  <a:lnTo>
                    <a:pt x="9986" y="3096"/>
                  </a:lnTo>
                  <a:lnTo>
                    <a:pt x="9991" y="3096"/>
                  </a:lnTo>
                  <a:lnTo>
                    <a:pt x="9996" y="3096"/>
                  </a:lnTo>
                  <a:lnTo>
                    <a:pt x="10002" y="3095"/>
                  </a:lnTo>
                  <a:lnTo>
                    <a:pt x="10007" y="3095"/>
                  </a:lnTo>
                  <a:lnTo>
                    <a:pt x="10012" y="3096"/>
                  </a:lnTo>
                  <a:lnTo>
                    <a:pt x="10017" y="3096"/>
                  </a:lnTo>
                  <a:lnTo>
                    <a:pt x="10022" y="3096"/>
                  </a:lnTo>
                  <a:lnTo>
                    <a:pt x="10027" y="3096"/>
                  </a:lnTo>
                  <a:lnTo>
                    <a:pt x="10032" y="3095"/>
                  </a:lnTo>
                  <a:lnTo>
                    <a:pt x="10037" y="3096"/>
                  </a:lnTo>
                  <a:lnTo>
                    <a:pt x="10042" y="3095"/>
                  </a:lnTo>
                  <a:lnTo>
                    <a:pt x="10047" y="3095"/>
                  </a:lnTo>
                  <a:lnTo>
                    <a:pt x="10052" y="3095"/>
                  </a:lnTo>
                  <a:lnTo>
                    <a:pt x="10057" y="3095"/>
                  </a:lnTo>
                  <a:lnTo>
                    <a:pt x="10062" y="3095"/>
                  </a:lnTo>
                  <a:lnTo>
                    <a:pt x="10067" y="3096"/>
                  </a:lnTo>
                  <a:lnTo>
                    <a:pt x="10073" y="3096"/>
                  </a:lnTo>
                  <a:lnTo>
                    <a:pt x="10078" y="3096"/>
                  </a:lnTo>
                  <a:lnTo>
                    <a:pt x="10083" y="3096"/>
                  </a:lnTo>
                  <a:lnTo>
                    <a:pt x="10088" y="3096"/>
                  </a:lnTo>
                  <a:lnTo>
                    <a:pt x="10093" y="3096"/>
                  </a:lnTo>
                  <a:lnTo>
                    <a:pt x="10098" y="3096"/>
                  </a:lnTo>
                  <a:lnTo>
                    <a:pt x="10103" y="3096"/>
                  </a:lnTo>
                  <a:lnTo>
                    <a:pt x="10108" y="3096"/>
                  </a:lnTo>
                  <a:lnTo>
                    <a:pt x="10113" y="3096"/>
                  </a:lnTo>
                  <a:lnTo>
                    <a:pt x="10118" y="3096"/>
                  </a:lnTo>
                  <a:lnTo>
                    <a:pt x="10123" y="3096"/>
                  </a:lnTo>
                  <a:lnTo>
                    <a:pt x="10128" y="3096"/>
                  </a:lnTo>
                  <a:lnTo>
                    <a:pt x="10133" y="3096"/>
                  </a:lnTo>
                  <a:lnTo>
                    <a:pt x="10138" y="3096"/>
                  </a:lnTo>
                  <a:lnTo>
                    <a:pt x="10144" y="3096"/>
                  </a:lnTo>
                  <a:lnTo>
                    <a:pt x="10149" y="3096"/>
                  </a:lnTo>
                  <a:lnTo>
                    <a:pt x="10154" y="3096"/>
                  </a:lnTo>
                  <a:lnTo>
                    <a:pt x="10159" y="3096"/>
                  </a:lnTo>
                  <a:lnTo>
                    <a:pt x="10164" y="3097"/>
                  </a:lnTo>
                  <a:lnTo>
                    <a:pt x="10169" y="3097"/>
                  </a:lnTo>
                  <a:lnTo>
                    <a:pt x="10174" y="3097"/>
                  </a:lnTo>
                  <a:lnTo>
                    <a:pt x="10179" y="3096"/>
                  </a:lnTo>
                  <a:lnTo>
                    <a:pt x="10184" y="3097"/>
                  </a:lnTo>
                  <a:lnTo>
                    <a:pt x="10189" y="3097"/>
                  </a:lnTo>
                  <a:lnTo>
                    <a:pt x="10194" y="3097"/>
                  </a:lnTo>
                  <a:lnTo>
                    <a:pt x="10199" y="3097"/>
                  </a:lnTo>
                  <a:lnTo>
                    <a:pt x="10204" y="3097"/>
                  </a:lnTo>
                  <a:lnTo>
                    <a:pt x="10209" y="3096"/>
                  </a:lnTo>
                  <a:lnTo>
                    <a:pt x="10214" y="3096"/>
                  </a:lnTo>
                  <a:lnTo>
                    <a:pt x="10220" y="3096"/>
                  </a:lnTo>
                  <a:lnTo>
                    <a:pt x="10225" y="3096"/>
                  </a:lnTo>
                  <a:lnTo>
                    <a:pt x="10230" y="3096"/>
                  </a:lnTo>
                  <a:lnTo>
                    <a:pt x="10235" y="3096"/>
                  </a:lnTo>
                  <a:lnTo>
                    <a:pt x="10240" y="3097"/>
                  </a:lnTo>
                  <a:lnTo>
                    <a:pt x="10245" y="3097"/>
                  </a:lnTo>
                  <a:lnTo>
                    <a:pt x="10250" y="3097"/>
                  </a:lnTo>
                  <a:lnTo>
                    <a:pt x="10255" y="3096"/>
                  </a:lnTo>
                  <a:lnTo>
                    <a:pt x="10260" y="3096"/>
                  </a:lnTo>
                  <a:lnTo>
                    <a:pt x="10265" y="3096"/>
                  </a:lnTo>
                  <a:lnTo>
                    <a:pt x="10270" y="3096"/>
                  </a:lnTo>
                  <a:lnTo>
                    <a:pt x="10275" y="3095"/>
                  </a:lnTo>
                  <a:lnTo>
                    <a:pt x="10280" y="3095"/>
                  </a:lnTo>
                  <a:lnTo>
                    <a:pt x="10285" y="3095"/>
                  </a:lnTo>
                  <a:lnTo>
                    <a:pt x="10291" y="3095"/>
                  </a:lnTo>
                  <a:lnTo>
                    <a:pt x="10296" y="3095"/>
                  </a:lnTo>
                  <a:lnTo>
                    <a:pt x="10301" y="3096"/>
                  </a:lnTo>
                  <a:lnTo>
                    <a:pt x="10306" y="3096"/>
                  </a:lnTo>
                  <a:lnTo>
                    <a:pt x="10311" y="3096"/>
                  </a:lnTo>
                  <a:lnTo>
                    <a:pt x="10316" y="3096"/>
                  </a:lnTo>
                  <a:lnTo>
                    <a:pt x="10321" y="3097"/>
                  </a:lnTo>
                  <a:lnTo>
                    <a:pt x="10326" y="3097"/>
                  </a:lnTo>
                  <a:lnTo>
                    <a:pt x="10331" y="3097"/>
                  </a:lnTo>
                  <a:lnTo>
                    <a:pt x="10336" y="3097"/>
                  </a:lnTo>
                  <a:lnTo>
                    <a:pt x="10341" y="3096"/>
                  </a:lnTo>
                  <a:lnTo>
                    <a:pt x="10346" y="3096"/>
                  </a:lnTo>
                  <a:lnTo>
                    <a:pt x="10351" y="3096"/>
                  </a:lnTo>
                  <a:lnTo>
                    <a:pt x="10356" y="3097"/>
                  </a:lnTo>
                  <a:lnTo>
                    <a:pt x="10362" y="3097"/>
                  </a:lnTo>
                  <a:lnTo>
                    <a:pt x="10367" y="3097"/>
                  </a:lnTo>
                  <a:lnTo>
                    <a:pt x="10372" y="3097"/>
                  </a:lnTo>
                  <a:lnTo>
                    <a:pt x="10377" y="3097"/>
                  </a:lnTo>
                  <a:lnTo>
                    <a:pt x="10382" y="3096"/>
                  </a:lnTo>
                  <a:lnTo>
                    <a:pt x="10387" y="3096"/>
                  </a:lnTo>
                  <a:lnTo>
                    <a:pt x="10392" y="3097"/>
                  </a:lnTo>
                  <a:lnTo>
                    <a:pt x="10397" y="3096"/>
                  </a:lnTo>
                  <a:lnTo>
                    <a:pt x="10402" y="3096"/>
                  </a:lnTo>
                  <a:lnTo>
                    <a:pt x="10407" y="3096"/>
                  </a:lnTo>
                  <a:lnTo>
                    <a:pt x="10412" y="3096"/>
                  </a:lnTo>
                  <a:lnTo>
                    <a:pt x="10417" y="3096"/>
                  </a:lnTo>
                  <a:lnTo>
                    <a:pt x="10422" y="3096"/>
                  </a:lnTo>
                  <a:lnTo>
                    <a:pt x="10427" y="3096"/>
                  </a:lnTo>
                  <a:lnTo>
                    <a:pt x="10432" y="3096"/>
                  </a:lnTo>
                  <a:lnTo>
                    <a:pt x="10438" y="3096"/>
                  </a:lnTo>
                  <a:lnTo>
                    <a:pt x="10443" y="3096"/>
                  </a:lnTo>
                  <a:lnTo>
                    <a:pt x="10448" y="3096"/>
                  </a:lnTo>
                  <a:lnTo>
                    <a:pt x="10453" y="3096"/>
                  </a:lnTo>
                  <a:lnTo>
                    <a:pt x="10458" y="3096"/>
                  </a:lnTo>
                  <a:lnTo>
                    <a:pt x="10463" y="3096"/>
                  </a:lnTo>
                  <a:lnTo>
                    <a:pt x="10468" y="3096"/>
                  </a:lnTo>
                  <a:lnTo>
                    <a:pt x="10473" y="3096"/>
                  </a:lnTo>
                  <a:lnTo>
                    <a:pt x="10478" y="3096"/>
                  </a:lnTo>
                  <a:lnTo>
                    <a:pt x="10483" y="3096"/>
                  </a:lnTo>
                  <a:lnTo>
                    <a:pt x="10488" y="3096"/>
                  </a:lnTo>
                  <a:lnTo>
                    <a:pt x="10493" y="3096"/>
                  </a:lnTo>
                  <a:lnTo>
                    <a:pt x="10498" y="3096"/>
                  </a:lnTo>
                  <a:lnTo>
                    <a:pt x="10503" y="3096"/>
                  </a:lnTo>
                  <a:lnTo>
                    <a:pt x="10509" y="3096"/>
                  </a:lnTo>
                  <a:lnTo>
                    <a:pt x="10514" y="3096"/>
                  </a:lnTo>
                  <a:lnTo>
                    <a:pt x="10519" y="3096"/>
                  </a:lnTo>
                  <a:lnTo>
                    <a:pt x="10524" y="3096"/>
                  </a:lnTo>
                  <a:lnTo>
                    <a:pt x="10529" y="3096"/>
                  </a:lnTo>
                  <a:lnTo>
                    <a:pt x="10534" y="3096"/>
                  </a:lnTo>
                  <a:lnTo>
                    <a:pt x="10539" y="3096"/>
                  </a:lnTo>
                  <a:lnTo>
                    <a:pt x="10544" y="3097"/>
                  </a:lnTo>
                  <a:lnTo>
                    <a:pt x="10549" y="3097"/>
                  </a:lnTo>
                  <a:lnTo>
                    <a:pt x="10554" y="3097"/>
                  </a:lnTo>
                  <a:lnTo>
                    <a:pt x="10559" y="3097"/>
                  </a:lnTo>
                  <a:lnTo>
                    <a:pt x="10564" y="3097"/>
                  </a:lnTo>
                  <a:lnTo>
                    <a:pt x="10569" y="3097"/>
                  </a:lnTo>
                  <a:lnTo>
                    <a:pt x="10574" y="3097"/>
                  </a:lnTo>
                  <a:lnTo>
                    <a:pt x="10579" y="3097"/>
                  </a:lnTo>
                  <a:lnTo>
                    <a:pt x="10585" y="3097"/>
                  </a:lnTo>
                  <a:lnTo>
                    <a:pt x="10590" y="3097"/>
                  </a:lnTo>
                  <a:lnTo>
                    <a:pt x="10595" y="3097"/>
                  </a:lnTo>
                  <a:lnTo>
                    <a:pt x="10600" y="3097"/>
                  </a:lnTo>
                  <a:lnTo>
                    <a:pt x="10605" y="3097"/>
                  </a:lnTo>
                  <a:lnTo>
                    <a:pt x="10610" y="3097"/>
                  </a:lnTo>
                  <a:lnTo>
                    <a:pt x="10615" y="3097"/>
                  </a:lnTo>
                  <a:lnTo>
                    <a:pt x="10620" y="3097"/>
                  </a:lnTo>
                  <a:lnTo>
                    <a:pt x="10625" y="3097"/>
                  </a:lnTo>
                  <a:lnTo>
                    <a:pt x="10630" y="3097"/>
                  </a:lnTo>
                  <a:lnTo>
                    <a:pt x="10635" y="3097"/>
                  </a:lnTo>
                  <a:lnTo>
                    <a:pt x="10640" y="3097"/>
                  </a:lnTo>
                  <a:lnTo>
                    <a:pt x="10645" y="3097"/>
                  </a:lnTo>
                  <a:lnTo>
                    <a:pt x="10650" y="3097"/>
                  </a:lnTo>
                  <a:lnTo>
                    <a:pt x="10656" y="3096"/>
                  </a:lnTo>
                  <a:lnTo>
                    <a:pt x="10661" y="3097"/>
                  </a:lnTo>
                  <a:lnTo>
                    <a:pt x="10666" y="3097"/>
                  </a:lnTo>
                  <a:lnTo>
                    <a:pt x="10671" y="3097"/>
                  </a:lnTo>
                  <a:lnTo>
                    <a:pt x="10676" y="3097"/>
                  </a:lnTo>
                  <a:lnTo>
                    <a:pt x="10681" y="3097"/>
                  </a:lnTo>
                  <a:lnTo>
                    <a:pt x="10686" y="3096"/>
                  </a:lnTo>
                  <a:lnTo>
                    <a:pt x="10691" y="3096"/>
                  </a:lnTo>
                  <a:lnTo>
                    <a:pt x="10696" y="3096"/>
                  </a:lnTo>
                  <a:lnTo>
                    <a:pt x="10701" y="3096"/>
                  </a:lnTo>
                  <a:lnTo>
                    <a:pt x="10706" y="3096"/>
                  </a:lnTo>
                  <a:lnTo>
                    <a:pt x="10711" y="3096"/>
                  </a:lnTo>
                  <a:lnTo>
                    <a:pt x="10716" y="3096"/>
                  </a:lnTo>
                  <a:lnTo>
                    <a:pt x="10721" y="3096"/>
                  </a:lnTo>
                  <a:lnTo>
                    <a:pt x="10727" y="3096"/>
                  </a:lnTo>
                  <a:lnTo>
                    <a:pt x="10732" y="3096"/>
                  </a:lnTo>
                  <a:lnTo>
                    <a:pt x="10737" y="3096"/>
                  </a:lnTo>
                  <a:lnTo>
                    <a:pt x="10742" y="3096"/>
                  </a:lnTo>
                  <a:lnTo>
                    <a:pt x="10747" y="3096"/>
                  </a:lnTo>
                  <a:lnTo>
                    <a:pt x="10752" y="3096"/>
                  </a:lnTo>
                  <a:lnTo>
                    <a:pt x="10757" y="3096"/>
                  </a:lnTo>
                  <a:lnTo>
                    <a:pt x="10762" y="3096"/>
                  </a:lnTo>
                  <a:lnTo>
                    <a:pt x="10767" y="3096"/>
                  </a:lnTo>
                  <a:lnTo>
                    <a:pt x="10772" y="3096"/>
                  </a:lnTo>
                  <a:lnTo>
                    <a:pt x="10777" y="3096"/>
                  </a:lnTo>
                  <a:lnTo>
                    <a:pt x="10782" y="3096"/>
                  </a:lnTo>
                  <a:lnTo>
                    <a:pt x="10787" y="3096"/>
                  </a:lnTo>
                  <a:lnTo>
                    <a:pt x="10792" y="3096"/>
                  </a:lnTo>
                  <a:lnTo>
                    <a:pt x="10797" y="3096"/>
                  </a:lnTo>
                  <a:lnTo>
                    <a:pt x="10803" y="3097"/>
                  </a:lnTo>
                  <a:lnTo>
                    <a:pt x="10808" y="3098"/>
                  </a:lnTo>
                  <a:lnTo>
                    <a:pt x="10813" y="3098"/>
                  </a:lnTo>
                  <a:lnTo>
                    <a:pt x="10818" y="3097"/>
                  </a:lnTo>
                  <a:lnTo>
                    <a:pt x="10823" y="3097"/>
                  </a:lnTo>
                  <a:lnTo>
                    <a:pt x="10828" y="3097"/>
                  </a:lnTo>
                  <a:lnTo>
                    <a:pt x="10833" y="3098"/>
                  </a:lnTo>
                  <a:lnTo>
                    <a:pt x="10838" y="3098"/>
                  </a:lnTo>
                  <a:lnTo>
                    <a:pt x="10843" y="3097"/>
                  </a:lnTo>
                  <a:lnTo>
                    <a:pt x="10848" y="3097"/>
                  </a:lnTo>
                  <a:lnTo>
                    <a:pt x="10853" y="3098"/>
                  </a:lnTo>
                  <a:lnTo>
                    <a:pt x="10858" y="3098"/>
                  </a:lnTo>
                  <a:lnTo>
                    <a:pt x="10863" y="3097"/>
                  </a:lnTo>
                  <a:lnTo>
                    <a:pt x="10868" y="3097"/>
                  </a:lnTo>
                  <a:lnTo>
                    <a:pt x="10874" y="3097"/>
                  </a:lnTo>
                  <a:lnTo>
                    <a:pt x="10879" y="3098"/>
                  </a:lnTo>
                  <a:lnTo>
                    <a:pt x="10884" y="3097"/>
                  </a:lnTo>
                  <a:lnTo>
                    <a:pt x="10889" y="3097"/>
                  </a:lnTo>
                  <a:lnTo>
                    <a:pt x="10894" y="3096"/>
                  </a:lnTo>
                  <a:lnTo>
                    <a:pt x="10899" y="3097"/>
                  </a:lnTo>
                  <a:lnTo>
                    <a:pt x="10904" y="3097"/>
                  </a:lnTo>
                  <a:lnTo>
                    <a:pt x="10909" y="3096"/>
                  </a:lnTo>
                  <a:lnTo>
                    <a:pt x="10914" y="3097"/>
                  </a:lnTo>
                  <a:lnTo>
                    <a:pt x="10919" y="3097"/>
                  </a:lnTo>
                  <a:lnTo>
                    <a:pt x="10924" y="3097"/>
                  </a:lnTo>
                  <a:lnTo>
                    <a:pt x="10929" y="3097"/>
                  </a:lnTo>
                  <a:lnTo>
                    <a:pt x="10934" y="3097"/>
                  </a:lnTo>
                  <a:lnTo>
                    <a:pt x="10939" y="3097"/>
                  </a:lnTo>
                  <a:lnTo>
                    <a:pt x="10944" y="3097"/>
                  </a:lnTo>
                  <a:lnTo>
                    <a:pt x="10950" y="3097"/>
                  </a:lnTo>
                  <a:lnTo>
                    <a:pt x="10955" y="3097"/>
                  </a:lnTo>
                  <a:lnTo>
                    <a:pt x="10960" y="3097"/>
                  </a:lnTo>
                  <a:lnTo>
                    <a:pt x="10965" y="3097"/>
                  </a:lnTo>
                  <a:lnTo>
                    <a:pt x="10970" y="3097"/>
                  </a:lnTo>
                  <a:lnTo>
                    <a:pt x="10975" y="3096"/>
                  </a:lnTo>
                  <a:lnTo>
                    <a:pt x="10980" y="3096"/>
                  </a:lnTo>
                  <a:lnTo>
                    <a:pt x="10985" y="3097"/>
                  </a:lnTo>
                  <a:lnTo>
                    <a:pt x="10990" y="3096"/>
                  </a:lnTo>
                  <a:lnTo>
                    <a:pt x="10995" y="3097"/>
                  </a:lnTo>
                  <a:lnTo>
                    <a:pt x="11000" y="3097"/>
                  </a:lnTo>
                  <a:lnTo>
                    <a:pt x="11005" y="3097"/>
                  </a:lnTo>
                  <a:lnTo>
                    <a:pt x="11010" y="3096"/>
                  </a:lnTo>
                  <a:lnTo>
                    <a:pt x="11015" y="3097"/>
                  </a:lnTo>
                  <a:lnTo>
                    <a:pt x="11021" y="3097"/>
                  </a:lnTo>
                  <a:lnTo>
                    <a:pt x="11026" y="3097"/>
                  </a:lnTo>
                  <a:lnTo>
                    <a:pt x="11031" y="3097"/>
                  </a:lnTo>
                  <a:lnTo>
                    <a:pt x="11036" y="3098"/>
                  </a:lnTo>
                  <a:lnTo>
                    <a:pt x="11041" y="3098"/>
                  </a:lnTo>
                  <a:lnTo>
                    <a:pt x="11046" y="3098"/>
                  </a:lnTo>
                  <a:lnTo>
                    <a:pt x="11051" y="3098"/>
                  </a:lnTo>
                  <a:lnTo>
                    <a:pt x="11056" y="3097"/>
                  </a:lnTo>
                  <a:lnTo>
                    <a:pt x="11061" y="3097"/>
                  </a:lnTo>
                  <a:lnTo>
                    <a:pt x="11066" y="3097"/>
                  </a:lnTo>
                  <a:lnTo>
                    <a:pt x="11071" y="3097"/>
                  </a:lnTo>
                  <a:lnTo>
                    <a:pt x="11076" y="3097"/>
                  </a:lnTo>
                  <a:lnTo>
                    <a:pt x="11081" y="3097"/>
                  </a:lnTo>
                  <a:lnTo>
                    <a:pt x="11086" y="3097"/>
                  </a:lnTo>
                  <a:lnTo>
                    <a:pt x="11092" y="3097"/>
                  </a:lnTo>
                  <a:lnTo>
                    <a:pt x="11097" y="3097"/>
                  </a:lnTo>
                  <a:lnTo>
                    <a:pt x="11102" y="3097"/>
                  </a:lnTo>
                  <a:lnTo>
                    <a:pt x="11107" y="3097"/>
                  </a:lnTo>
                  <a:lnTo>
                    <a:pt x="11112" y="3098"/>
                  </a:lnTo>
                  <a:lnTo>
                    <a:pt x="11117" y="3098"/>
                  </a:lnTo>
                  <a:lnTo>
                    <a:pt x="11122" y="3098"/>
                  </a:lnTo>
                  <a:lnTo>
                    <a:pt x="11127" y="3097"/>
                  </a:lnTo>
                  <a:lnTo>
                    <a:pt x="11132" y="3097"/>
                  </a:lnTo>
                  <a:lnTo>
                    <a:pt x="11137" y="3097"/>
                  </a:lnTo>
                  <a:lnTo>
                    <a:pt x="11142" y="3097"/>
                  </a:lnTo>
                  <a:lnTo>
                    <a:pt x="11147" y="3097"/>
                  </a:lnTo>
                  <a:lnTo>
                    <a:pt x="11152" y="3097"/>
                  </a:lnTo>
                  <a:lnTo>
                    <a:pt x="11157" y="3097"/>
                  </a:lnTo>
                  <a:lnTo>
                    <a:pt x="11162" y="3097"/>
                  </a:lnTo>
                  <a:lnTo>
                    <a:pt x="11168" y="3097"/>
                  </a:lnTo>
                  <a:lnTo>
                    <a:pt x="11173" y="3098"/>
                  </a:lnTo>
                  <a:lnTo>
                    <a:pt x="11178" y="3097"/>
                  </a:lnTo>
                  <a:lnTo>
                    <a:pt x="11183" y="3097"/>
                  </a:lnTo>
                  <a:lnTo>
                    <a:pt x="11188" y="3097"/>
                  </a:lnTo>
                  <a:lnTo>
                    <a:pt x="11193" y="3097"/>
                  </a:lnTo>
                  <a:lnTo>
                    <a:pt x="11198" y="3097"/>
                  </a:lnTo>
                  <a:lnTo>
                    <a:pt x="11203" y="3097"/>
                  </a:lnTo>
                  <a:lnTo>
                    <a:pt x="11208" y="3097"/>
                  </a:lnTo>
                  <a:lnTo>
                    <a:pt x="11213" y="3097"/>
                  </a:lnTo>
                  <a:lnTo>
                    <a:pt x="11218" y="3097"/>
                  </a:lnTo>
                  <a:lnTo>
                    <a:pt x="11223" y="3097"/>
                  </a:lnTo>
                  <a:lnTo>
                    <a:pt x="11228" y="3097"/>
                  </a:lnTo>
                  <a:lnTo>
                    <a:pt x="11233" y="3097"/>
                  </a:lnTo>
                  <a:lnTo>
                    <a:pt x="11239" y="3098"/>
                  </a:lnTo>
                  <a:lnTo>
                    <a:pt x="11244" y="3097"/>
                  </a:lnTo>
                  <a:lnTo>
                    <a:pt x="11249" y="3097"/>
                  </a:lnTo>
                  <a:lnTo>
                    <a:pt x="11254" y="3097"/>
                  </a:lnTo>
                  <a:lnTo>
                    <a:pt x="11259" y="3097"/>
                  </a:lnTo>
                  <a:lnTo>
                    <a:pt x="11264" y="3097"/>
                  </a:lnTo>
                  <a:lnTo>
                    <a:pt x="11269" y="3097"/>
                  </a:lnTo>
                  <a:lnTo>
                    <a:pt x="11274" y="3098"/>
                  </a:lnTo>
                  <a:lnTo>
                    <a:pt x="11279" y="3098"/>
                  </a:lnTo>
                  <a:lnTo>
                    <a:pt x="11284" y="3098"/>
                  </a:lnTo>
                  <a:lnTo>
                    <a:pt x="11289" y="3098"/>
                  </a:lnTo>
                  <a:lnTo>
                    <a:pt x="11294" y="3098"/>
                  </a:lnTo>
                  <a:lnTo>
                    <a:pt x="11299" y="3097"/>
                  </a:lnTo>
                  <a:lnTo>
                    <a:pt x="11304" y="3097"/>
                  </a:lnTo>
                  <a:lnTo>
                    <a:pt x="11309" y="3097"/>
                  </a:lnTo>
                  <a:lnTo>
                    <a:pt x="11315" y="3098"/>
                  </a:lnTo>
                  <a:lnTo>
                    <a:pt x="11320" y="3098"/>
                  </a:lnTo>
                  <a:lnTo>
                    <a:pt x="11325" y="3098"/>
                  </a:lnTo>
                  <a:lnTo>
                    <a:pt x="11330" y="3098"/>
                  </a:lnTo>
                  <a:lnTo>
                    <a:pt x="11335" y="3097"/>
                  </a:lnTo>
                  <a:lnTo>
                    <a:pt x="11340" y="3098"/>
                  </a:lnTo>
                  <a:lnTo>
                    <a:pt x="11345" y="3098"/>
                  </a:lnTo>
                  <a:lnTo>
                    <a:pt x="11350" y="3098"/>
                  </a:lnTo>
                  <a:lnTo>
                    <a:pt x="11355" y="3098"/>
                  </a:lnTo>
                  <a:lnTo>
                    <a:pt x="11360" y="3097"/>
                  </a:lnTo>
                  <a:lnTo>
                    <a:pt x="11365" y="3097"/>
                  </a:lnTo>
                  <a:lnTo>
                    <a:pt x="11370" y="3097"/>
                  </a:lnTo>
                  <a:lnTo>
                    <a:pt x="11375" y="3097"/>
                  </a:lnTo>
                  <a:lnTo>
                    <a:pt x="11380" y="3097"/>
                  </a:lnTo>
                  <a:lnTo>
                    <a:pt x="11386" y="3097"/>
                  </a:lnTo>
                  <a:lnTo>
                    <a:pt x="11391" y="3098"/>
                  </a:lnTo>
                  <a:lnTo>
                    <a:pt x="11396" y="3097"/>
                  </a:lnTo>
                  <a:lnTo>
                    <a:pt x="11401" y="3097"/>
                  </a:lnTo>
                  <a:lnTo>
                    <a:pt x="11406" y="3097"/>
                  </a:lnTo>
                  <a:lnTo>
                    <a:pt x="11411" y="3097"/>
                  </a:lnTo>
                  <a:lnTo>
                    <a:pt x="11416" y="3097"/>
                  </a:lnTo>
                  <a:lnTo>
                    <a:pt x="11421" y="3097"/>
                  </a:lnTo>
                  <a:lnTo>
                    <a:pt x="11426" y="3097"/>
                  </a:lnTo>
                  <a:lnTo>
                    <a:pt x="11431" y="3097"/>
                  </a:lnTo>
                  <a:lnTo>
                    <a:pt x="11436" y="3098"/>
                  </a:lnTo>
                  <a:lnTo>
                    <a:pt x="11441" y="3097"/>
                  </a:lnTo>
                  <a:lnTo>
                    <a:pt x="11446" y="3097"/>
                  </a:lnTo>
                  <a:lnTo>
                    <a:pt x="11451" y="3097"/>
                  </a:lnTo>
                  <a:lnTo>
                    <a:pt x="11457" y="3097"/>
                  </a:lnTo>
                  <a:lnTo>
                    <a:pt x="11462" y="3097"/>
                  </a:lnTo>
                  <a:lnTo>
                    <a:pt x="11467" y="3097"/>
                  </a:lnTo>
                  <a:lnTo>
                    <a:pt x="11472" y="3097"/>
                  </a:lnTo>
                  <a:lnTo>
                    <a:pt x="11477" y="3097"/>
                  </a:lnTo>
                  <a:lnTo>
                    <a:pt x="11482" y="3097"/>
                  </a:lnTo>
                  <a:lnTo>
                    <a:pt x="11487" y="3098"/>
                  </a:lnTo>
                  <a:lnTo>
                    <a:pt x="11492" y="3098"/>
                  </a:lnTo>
                  <a:lnTo>
                    <a:pt x="11497" y="3098"/>
                  </a:lnTo>
                  <a:lnTo>
                    <a:pt x="11502" y="3098"/>
                  </a:lnTo>
                  <a:lnTo>
                    <a:pt x="11507" y="3098"/>
                  </a:lnTo>
                  <a:lnTo>
                    <a:pt x="11512" y="3098"/>
                  </a:lnTo>
                  <a:lnTo>
                    <a:pt x="11517" y="3098"/>
                  </a:lnTo>
                  <a:lnTo>
                    <a:pt x="11522" y="3098"/>
                  </a:lnTo>
                  <a:lnTo>
                    <a:pt x="11527" y="3098"/>
                  </a:lnTo>
                  <a:lnTo>
                    <a:pt x="11533" y="3098"/>
                  </a:lnTo>
                  <a:lnTo>
                    <a:pt x="11538" y="3098"/>
                  </a:lnTo>
                  <a:lnTo>
                    <a:pt x="11543" y="3098"/>
                  </a:lnTo>
                  <a:lnTo>
                    <a:pt x="11548" y="3098"/>
                  </a:lnTo>
                  <a:lnTo>
                    <a:pt x="11553" y="3098"/>
                  </a:lnTo>
                  <a:lnTo>
                    <a:pt x="11558" y="3098"/>
                  </a:lnTo>
                  <a:lnTo>
                    <a:pt x="11563" y="3098"/>
                  </a:lnTo>
                  <a:lnTo>
                    <a:pt x="11568" y="3098"/>
                  </a:lnTo>
                  <a:lnTo>
                    <a:pt x="11573" y="3098"/>
                  </a:lnTo>
                  <a:lnTo>
                    <a:pt x="11578" y="3098"/>
                  </a:lnTo>
                  <a:lnTo>
                    <a:pt x="11583" y="3098"/>
                  </a:lnTo>
                  <a:lnTo>
                    <a:pt x="11588" y="3099"/>
                  </a:lnTo>
                  <a:lnTo>
                    <a:pt x="11593" y="3098"/>
                  </a:lnTo>
                  <a:lnTo>
                    <a:pt x="11598" y="3098"/>
                  </a:lnTo>
                  <a:lnTo>
                    <a:pt x="11604" y="3098"/>
                  </a:lnTo>
                  <a:lnTo>
                    <a:pt x="11609" y="3098"/>
                  </a:lnTo>
                  <a:lnTo>
                    <a:pt x="11614" y="3098"/>
                  </a:lnTo>
                  <a:lnTo>
                    <a:pt x="11619" y="3098"/>
                  </a:lnTo>
                  <a:lnTo>
                    <a:pt x="11624" y="3098"/>
                  </a:lnTo>
                  <a:lnTo>
                    <a:pt x="11629" y="3098"/>
                  </a:lnTo>
                  <a:lnTo>
                    <a:pt x="11634" y="3098"/>
                  </a:lnTo>
                  <a:lnTo>
                    <a:pt x="11639" y="3098"/>
                  </a:lnTo>
                  <a:lnTo>
                    <a:pt x="11644" y="3098"/>
                  </a:lnTo>
                  <a:lnTo>
                    <a:pt x="11649" y="3098"/>
                  </a:lnTo>
                  <a:lnTo>
                    <a:pt x="11654" y="3098"/>
                  </a:lnTo>
                  <a:lnTo>
                    <a:pt x="11659" y="3098"/>
                  </a:lnTo>
                  <a:lnTo>
                    <a:pt x="11664" y="3098"/>
                  </a:lnTo>
                  <a:lnTo>
                    <a:pt x="11669" y="3097"/>
                  </a:lnTo>
                  <a:lnTo>
                    <a:pt x="11674" y="3098"/>
                  </a:lnTo>
                  <a:lnTo>
                    <a:pt x="11680" y="3098"/>
                  </a:lnTo>
                  <a:lnTo>
                    <a:pt x="11685" y="3098"/>
                  </a:lnTo>
                  <a:lnTo>
                    <a:pt x="11690" y="3098"/>
                  </a:lnTo>
                  <a:lnTo>
                    <a:pt x="11695" y="3098"/>
                  </a:lnTo>
                  <a:lnTo>
                    <a:pt x="11700" y="3098"/>
                  </a:lnTo>
                  <a:lnTo>
                    <a:pt x="11705" y="3097"/>
                  </a:lnTo>
                  <a:lnTo>
                    <a:pt x="11710" y="3097"/>
                  </a:lnTo>
                  <a:lnTo>
                    <a:pt x="11715" y="3098"/>
                  </a:lnTo>
                  <a:lnTo>
                    <a:pt x="11720" y="3098"/>
                  </a:lnTo>
                  <a:lnTo>
                    <a:pt x="11725" y="3098"/>
                  </a:lnTo>
                  <a:lnTo>
                    <a:pt x="11730" y="3098"/>
                  </a:lnTo>
                  <a:lnTo>
                    <a:pt x="11735" y="3098"/>
                  </a:lnTo>
                  <a:lnTo>
                    <a:pt x="11740" y="3098"/>
                  </a:lnTo>
                  <a:lnTo>
                    <a:pt x="11745" y="3097"/>
                  </a:lnTo>
                  <a:lnTo>
                    <a:pt x="11751" y="3097"/>
                  </a:lnTo>
                  <a:lnTo>
                    <a:pt x="11756" y="3098"/>
                  </a:lnTo>
                  <a:lnTo>
                    <a:pt x="11761" y="3098"/>
                  </a:lnTo>
                  <a:lnTo>
                    <a:pt x="11766" y="3098"/>
                  </a:lnTo>
                  <a:lnTo>
                    <a:pt x="11771" y="3098"/>
                  </a:lnTo>
                  <a:lnTo>
                    <a:pt x="11776" y="3098"/>
                  </a:lnTo>
                  <a:lnTo>
                    <a:pt x="11781" y="3099"/>
                  </a:lnTo>
                  <a:lnTo>
                    <a:pt x="11786" y="3099"/>
                  </a:lnTo>
                  <a:lnTo>
                    <a:pt x="11791" y="3098"/>
                  </a:lnTo>
                  <a:lnTo>
                    <a:pt x="11796" y="3098"/>
                  </a:lnTo>
                  <a:lnTo>
                    <a:pt x="11801" y="3098"/>
                  </a:lnTo>
                  <a:lnTo>
                    <a:pt x="11806" y="3099"/>
                  </a:lnTo>
                  <a:lnTo>
                    <a:pt x="11811" y="3099"/>
                  </a:lnTo>
                  <a:lnTo>
                    <a:pt x="11816" y="3099"/>
                  </a:lnTo>
                  <a:lnTo>
                    <a:pt x="11822" y="3099"/>
                  </a:lnTo>
                  <a:lnTo>
                    <a:pt x="11827" y="3098"/>
                  </a:lnTo>
                  <a:lnTo>
                    <a:pt x="11832" y="3098"/>
                  </a:lnTo>
                  <a:lnTo>
                    <a:pt x="11837" y="3098"/>
                  </a:lnTo>
                  <a:lnTo>
                    <a:pt x="11842" y="3098"/>
                  </a:lnTo>
                  <a:lnTo>
                    <a:pt x="11847" y="3099"/>
                  </a:lnTo>
                  <a:lnTo>
                    <a:pt x="11852" y="3099"/>
                  </a:lnTo>
                  <a:lnTo>
                    <a:pt x="11857" y="3099"/>
                  </a:lnTo>
                  <a:lnTo>
                    <a:pt x="11862" y="3099"/>
                  </a:lnTo>
                  <a:lnTo>
                    <a:pt x="11867" y="3099"/>
                  </a:lnTo>
                  <a:lnTo>
                    <a:pt x="11872" y="3099"/>
                  </a:lnTo>
                  <a:lnTo>
                    <a:pt x="11877" y="3099"/>
                  </a:lnTo>
                  <a:lnTo>
                    <a:pt x="11882" y="3099"/>
                  </a:lnTo>
                  <a:lnTo>
                    <a:pt x="11887" y="3098"/>
                  </a:lnTo>
                  <a:lnTo>
                    <a:pt x="11892" y="3098"/>
                  </a:lnTo>
                  <a:lnTo>
                    <a:pt x="11898" y="3098"/>
                  </a:lnTo>
                  <a:lnTo>
                    <a:pt x="11903" y="3098"/>
                  </a:lnTo>
                  <a:lnTo>
                    <a:pt x="11908" y="3098"/>
                  </a:lnTo>
                  <a:lnTo>
                    <a:pt x="11913" y="3098"/>
                  </a:lnTo>
                  <a:lnTo>
                    <a:pt x="11918" y="3097"/>
                  </a:lnTo>
                  <a:lnTo>
                    <a:pt x="11923" y="3097"/>
                  </a:lnTo>
                  <a:lnTo>
                    <a:pt x="11928" y="3097"/>
                  </a:lnTo>
                  <a:lnTo>
                    <a:pt x="11933" y="3097"/>
                  </a:lnTo>
                  <a:lnTo>
                    <a:pt x="11938" y="3097"/>
                  </a:lnTo>
                  <a:lnTo>
                    <a:pt x="11943" y="3097"/>
                  </a:lnTo>
                  <a:lnTo>
                    <a:pt x="11948" y="3098"/>
                  </a:lnTo>
                  <a:lnTo>
                    <a:pt x="11953" y="3098"/>
                  </a:lnTo>
                  <a:lnTo>
                    <a:pt x="11958" y="3098"/>
                  </a:lnTo>
                  <a:lnTo>
                    <a:pt x="11963" y="3098"/>
                  </a:lnTo>
                  <a:lnTo>
                    <a:pt x="11969" y="3098"/>
                  </a:lnTo>
                  <a:lnTo>
                    <a:pt x="11974" y="3098"/>
                  </a:lnTo>
                  <a:lnTo>
                    <a:pt x="11979" y="3098"/>
                  </a:lnTo>
                  <a:lnTo>
                    <a:pt x="11984" y="3098"/>
                  </a:lnTo>
                  <a:lnTo>
                    <a:pt x="11989" y="3098"/>
                  </a:lnTo>
                  <a:lnTo>
                    <a:pt x="11994" y="3098"/>
                  </a:lnTo>
                  <a:lnTo>
                    <a:pt x="11999" y="3098"/>
                  </a:lnTo>
                  <a:lnTo>
                    <a:pt x="12004" y="3098"/>
                  </a:lnTo>
                  <a:lnTo>
                    <a:pt x="12009" y="3098"/>
                  </a:lnTo>
                  <a:lnTo>
                    <a:pt x="12014" y="3099"/>
                  </a:lnTo>
                  <a:lnTo>
                    <a:pt x="12019" y="3099"/>
                  </a:lnTo>
                  <a:lnTo>
                    <a:pt x="12024" y="3099"/>
                  </a:lnTo>
                  <a:lnTo>
                    <a:pt x="12029" y="3099"/>
                  </a:lnTo>
                  <a:lnTo>
                    <a:pt x="12034" y="3099"/>
                  </a:lnTo>
                  <a:lnTo>
                    <a:pt x="12039" y="3099"/>
                  </a:lnTo>
                  <a:lnTo>
                    <a:pt x="12045" y="3099"/>
                  </a:lnTo>
                  <a:lnTo>
                    <a:pt x="12050" y="3099"/>
                  </a:lnTo>
                  <a:lnTo>
                    <a:pt x="12055" y="3099"/>
                  </a:lnTo>
                  <a:lnTo>
                    <a:pt x="12060" y="3099"/>
                  </a:lnTo>
                  <a:lnTo>
                    <a:pt x="12065" y="3099"/>
                  </a:lnTo>
                  <a:lnTo>
                    <a:pt x="12070" y="3099"/>
                  </a:lnTo>
                  <a:lnTo>
                    <a:pt x="12075" y="3098"/>
                  </a:lnTo>
                  <a:lnTo>
                    <a:pt x="12080" y="3099"/>
                  </a:lnTo>
                  <a:lnTo>
                    <a:pt x="12085" y="3098"/>
                  </a:lnTo>
                  <a:lnTo>
                    <a:pt x="12090" y="3098"/>
                  </a:lnTo>
                  <a:lnTo>
                    <a:pt x="12095" y="3098"/>
                  </a:lnTo>
                  <a:lnTo>
                    <a:pt x="12100" y="3098"/>
                  </a:lnTo>
                  <a:lnTo>
                    <a:pt x="12105" y="3098"/>
                  </a:lnTo>
                  <a:lnTo>
                    <a:pt x="12110" y="3098"/>
                  </a:lnTo>
                  <a:lnTo>
                    <a:pt x="12116" y="3098"/>
                  </a:lnTo>
                  <a:lnTo>
                    <a:pt x="12121" y="3098"/>
                  </a:lnTo>
                  <a:lnTo>
                    <a:pt x="12126" y="3098"/>
                  </a:lnTo>
                  <a:lnTo>
                    <a:pt x="12131" y="3098"/>
                  </a:lnTo>
                  <a:lnTo>
                    <a:pt x="12136" y="3098"/>
                  </a:lnTo>
                  <a:lnTo>
                    <a:pt x="12141" y="3098"/>
                  </a:lnTo>
                  <a:lnTo>
                    <a:pt x="12146" y="3098"/>
                  </a:lnTo>
                  <a:lnTo>
                    <a:pt x="12151" y="3098"/>
                  </a:lnTo>
                  <a:lnTo>
                    <a:pt x="12156" y="3098"/>
                  </a:lnTo>
                  <a:lnTo>
                    <a:pt x="12161" y="3098"/>
                  </a:lnTo>
                  <a:lnTo>
                    <a:pt x="12166" y="3098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9" name="Freeform 1955">
              <a:extLst>
                <a:ext uri="{FF2B5EF4-FFF2-40B4-BE49-F238E27FC236}">
                  <a16:creationId xmlns:a16="http://schemas.microsoft.com/office/drawing/2014/main" id="{463274BF-6E22-415E-8358-993A4CA85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" y="1030"/>
              <a:ext cx="1111" cy="2506"/>
            </a:xfrm>
            <a:custGeom>
              <a:avLst/>
              <a:gdLst>
                <a:gd name="T0" fmla="*/ 147 w 9429"/>
                <a:gd name="T1" fmla="*/ 9507 h 9524"/>
                <a:gd name="T2" fmla="*/ 299 w 9429"/>
                <a:gd name="T3" fmla="*/ 9506 h 9524"/>
                <a:gd name="T4" fmla="*/ 451 w 9429"/>
                <a:gd name="T5" fmla="*/ 9506 h 9524"/>
                <a:gd name="T6" fmla="*/ 603 w 9429"/>
                <a:gd name="T7" fmla="*/ 9506 h 9524"/>
                <a:gd name="T8" fmla="*/ 755 w 9429"/>
                <a:gd name="T9" fmla="*/ 9506 h 9524"/>
                <a:gd name="T10" fmla="*/ 907 w 9429"/>
                <a:gd name="T11" fmla="*/ 9503 h 9524"/>
                <a:gd name="T12" fmla="*/ 1059 w 9429"/>
                <a:gd name="T13" fmla="*/ 9505 h 9524"/>
                <a:gd name="T14" fmla="*/ 1211 w 9429"/>
                <a:gd name="T15" fmla="*/ 9503 h 9524"/>
                <a:gd name="T16" fmla="*/ 1363 w 9429"/>
                <a:gd name="T17" fmla="*/ 9506 h 9524"/>
                <a:gd name="T18" fmla="*/ 1515 w 9429"/>
                <a:gd name="T19" fmla="*/ 9496 h 9524"/>
                <a:gd name="T20" fmla="*/ 1667 w 9429"/>
                <a:gd name="T21" fmla="*/ 9503 h 9524"/>
                <a:gd name="T22" fmla="*/ 1819 w 9429"/>
                <a:gd name="T23" fmla="*/ 9505 h 9524"/>
                <a:gd name="T24" fmla="*/ 1972 w 9429"/>
                <a:gd name="T25" fmla="*/ 9505 h 9524"/>
                <a:gd name="T26" fmla="*/ 2124 w 9429"/>
                <a:gd name="T27" fmla="*/ 9506 h 9524"/>
                <a:gd name="T28" fmla="*/ 2276 w 9429"/>
                <a:gd name="T29" fmla="*/ 9504 h 9524"/>
                <a:gd name="T30" fmla="*/ 2428 w 9429"/>
                <a:gd name="T31" fmla="*/ 9502 h 9524"/>
                <a:gd name="T32" fmla="*/ 2580 w 9429"/>
                <a:gd name="T33" fmla="*/ 9498 h 9524"/>
                <a:gd name="T34" fmla="*/ 2732 w 9429"/>
                <a:gd name="T35" fmla="*/ 9484 h 9524"/>
                <a:gd name="T36" fmla="*/ 2884 w 9429"/>
                <a:gd name="T37" fmla="*/ 9481 h 9524"/>
                <a:gd name="T38" fmla="*/ 3036 w 9429"/>
                <a:gd name="T39" fmla="*/ 9482 h 9524"/>
                <a:gd name="T40" fmla="*/ 3188 w 9429"/>
                <a:gd name="T41" fmla="*/ 9494 h 9524"/>
                <a:gd name="T42" fmla="*/ 3340 w 9429"/>
                <a:gd name="T43" fmla="*/ 9499 h 9524"/>
                <a:gd name="T44" fmla="*/ 3492 w 9429"/>
                <a:gd name="T45" fmla="*/ 9502 h 9524"/>
                <a:gd name="T46" fmla="*/ 3644 w 9429"/>
                <a:gd name="T47" fmla="*/ 9504 h 9524"/>
                <a:gd name="T48" fmla="*/ 3797 w 9429"/>
                <a:gd name="T49" fmla="*/ 9523 h 9524"/>
                <a:gd name="T50" fmla="*/ 3949 w 9429"/>
                <a:gd name="T51" fmla="*/ 9502 h 9524"/>
                <a:gd name="T52" fmla="*/ 4101 w 9429"/>
                <a:gd name="T53" fmla="*/ 9503 h 9524"/>
                <a:gd name="T54" fmla="*/ 4253 w 9429"/>
                <a:gd name="T55" fmla="*/ 9504 h 9524"/>
                <a:gd name="T56" fmla="*/ 4405 w 9429"/>
                <a:gd name="T57" fmla="*/ 9426 h 9524"/>
                <a:gd name="T58" fmla="*/ 4557 w 9429"/>
                <a:gd name="T59" fmla="*/ 6141 h 9524"/>
                <a:gd name="T60" fmla="*/ 4709 w 9429"/>
                <a:gd name="T61" fmla="*/ 83 h 9524"/>
                <a:gd name="T62" fmla="*/ 4861 w 9429"/>
                <a:gd name="T63" fmla="*/ 6892 h 9524"/>
                <a:gd name="T64" fmla="*/ 5013 w 9429"/>
                <a:gd name="T65" fmla="*/ 9165 h 9524"/>
                <a:gd name="T66" fmla="*/ 5165 w 9429"/>
                <a:gd name="T67" fmla="*/ 9409 h 9524"/>
                <a:gd name="T68" fmla="*/ 5317 w 9429"/>
                <a:gd name="T69" fmla="*/ 9466 h 9524"/>
                <a:gd name="T70" fmla="*/ 5469 w 9429"/>
                <a:gd name="T71" fmla="*/ 9486 h 9524"/>
                <a:gd name="T72" fmla="*/ 5622 w 9429"/>
                <a:gd name="T73" fmla="*/ 9494 h 9524"/>
                <a:gd name="T74" fmla="*/ 5774 w 9429"/>
                <a:gd name="T75" fmla="*/ 9498 h 9524"/>
                <a:gd name="T76" fmla="*/ 5926 w 9429"/>
                <a:gd name="T77" fmla="*/ 9492 h 9524"/>
                <a:gd name="T78" fmla="*/ 6078 w 9429"/>
                <a:gd name="T79" fmla="*/ 9481 h 9524"/>
                <a:gd name="T80" fmla="*/ 6230 w 9429"/>
                <a:gd name="T81" fmla="*/ 9491 h 9524"/>
                <a:gd name="T82" fmla="*/ 6382 w 9429"/>
                <a:gd name="T83" fmla="*/ 9501 h 9524"/>
                <a:gd name="T84" fmla="*/ 6534 w 9429"/>
                <a:gd name="T85" fmla="*/ 9506 h 9524"/>
                <a:gd name="T86" fmla="*/ 6686 w 9429"/>
                <a:gd name="T87" fmla="*/ 9505 h 9524"/>
                <a:gd name="T88" fmla="*/ 6838 w 9429"/>
                <a:gd name="T89" fmla="*/ 9505 h 9524"/>
                <a:gd name="T90" fmla="*/ 6990 w 9429"/>
                <a:gd name="T91" fmla="*/ 9506 h 9524"/>
                <a:gd name="T92" fmla="*/ 7142 w 9429"/>
                <a:gd name="T93" fmla="*/ 9507 h 9524"/>
                <a:gd name="T94" fmla="*/ 7294 w 9429"/>
                <a:gd name="T95" fmla="*/ 9506 h 9524"/>
                <a:gd name="T96" fmla="*/ 7447 w 9429"/>
                <a:gd name="T97" fmla="*/ 9507 h 9524"/>
                <a:gd name="T98" fmla="*/ 7599 w 9429"/>
                <a:gd name="T99" fmla="*/ 9507 h 9524"/>
                <a:gd name="T100" fmla="*/ 7751 w 9429"/>
                <a:gd name="T101" fmla="*/ 9507 h 9524"/>
                <a:gd name="T102" fmla="*/ 7903 w 9429"/>
                <a:gd name="T103" fmla="*/ 9508 h 9524"/>
                <a:gd name="T104" fmla="*/ 8055 w 9429"/>
                <a:gd name="T105" fmla="*/ 9506 h 9524"/>
                <a:gd name="T106" fmla="*/ 8207 w 9429"/>
                <a:gd name="T107" fmla="*/ 9507 h 9524"/>
                <a:gd name="T108" fmla="*/ 8359 w 9429"/>
                <a:gd name="T109" fmla="*/ 9507 h 9524"/>
                <a:gd name="T110" fmla="*/ 8511 w 9429"/>
                <a:gd name="T111" fmla="*/ 9507 h 9524"/>
                <a:gd name="T112" fmla="*/ 8663 w 9429"/>
                <a:gd name="T113" fmla="*/ 9508 h 9524"/>
                <a:gd name="T114" fmla="*/ 8815 w 9429"/>
                <a:gd name="T115" fmla="*/ 9508 h 9524"/>
                <a:gd name="T116" fmla="*/ 8967 w 9429"/>
                <a:gd name="T117" fmla="*/ 9508 h 9524"/>
                <a:gd name="T118" fmla="*/ 9119 w 9429"/>
                <a:gd name="T119" fmla="*/ 9508 h 9524"/>
                <a:gd name="T120" fmla="*/ 9272 w 9429"/>
                <a:gd name="T121" fmla="*/ 9509 h 9524"/>
                <a:gd name="T122" fmla="*/ 9424 w 9429"/>
                <a:gd name="T123" fmla="*/ 9507 h 9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429" h="9524">
                  <a:moveTo>
                    <a:pt x="0" y="9507"/>
                  </a:moveTo>
                  <a:lnTo>
                    <a:pt x="5" y="9507"/>
                  </a:lnTo>
                  <a:lnTo>
                    <a:pt x="10" y="9507"/>
                  </a:lnTo>
                  <a:lnTo>
                    <a:pt x="15" y="9507"/>
                  </a:lnTo>
                  <a:lnTo>
                    <a:pt x="20" y="9507"/>
                  </a:lnTo>
                  <a:lnTo>
                    <a:pt x="25" y="9507"/>
                  </a:lnTo>
                  <a:lnTo>
                    <a:pt x="30" y="9508"/>
                  </a:lnTo>
                  <a:lnTo>
                    <a:pt x="35" y="9507"/>
                  </a:lnTo>
                  <a:lnTo>
                    <a:pt x="40" y="9507"/>
                  </a:lnTo>
                  <a:lnTo>
                    <a:pt x="45" y="9507"/>
                  </a:lnTo>
                  <a:lnTo>
                    <a:pt x="50" y="9507"/>
                  </a:lnTo>
                  <a:lnTo>
                    <a:pt x="55" y="9507"/>
                  </a:lnTo>
                  <a:lnTo>
                    <a:pt x="60" y="9507"/>
                  </a:lnTo>
                  <a:lnTo>
                    <a:pt x="65" y="9507"/>
                  </a:lnTo>
                  <a:lnTo>
                    <a:pt x="70" y="9507"/>
                  </a:lnTo>
                  <a:lnTo>
                    <a:pt x="76" y="9507"/>
                  </a:lnTo>
                  <a:lnTo>
                    <a:pt x="81" y="9507"/>
                  </a:lnTo>
                  <a:lnTo>
                    <a:pt x="86" y="9507"/>
                  </a:lnTo>
                  <a:lnTo>
                    <a:pt x="91" y="9507"/>
                  </a:lnTo>
                  <a:lnTo>
                    <a:pt x="96" y="9507"/>
                  </a:lnTo>
                  <a:lnTo>
                    <a:pt x="101" y="9507"/>
                  </a:lnTo>
                  <a:lnTo>
                    <a:pt x="106" y="9507"/>
                  </a:lnTo>
                  <a:lnTo>
                    <a:pt x="111" y="9507"/>
                  </a:lnTo>
                  <a:lnTo>
                    <a:pt x="116" y="9507"/>
                  </a:lnTo>
                  <a:lnTo>
                    <a:pt x="121" y="9507"/>
                  </a:lnTo>
                  <a:lnTo>
                    <a:pt x="126" y="9507"/>
                  </a:lnTo>
                  <a:lnTo>
                    <a:pt x="131" y="9506"/>
                  </a:lnTo>
                  <a:lnTo>
                    <a:pt x="136" y="9506"/>
                  </a:lnTo>
                  <a:lnTo>
                    <a:pt x="141" y="9507"/>
                  </a:lnTo>
                  <a:lnTo>
                    <a:pt x="147" y="9507"/>
                  </a:lnTo>
                  <a:lnTo>
                    <a:pt x="152" y="9506"/>
                  </a:lnTo>
                  <a:lnTo>
                    <a:pt x="157" y="9506"/>
                  </a:lnTo>
                  <a:lnTo>
                    <a:pt x="162" y="9506"/>
                  </a:lnTo>
                  <a:lnTo>
                    <a:pt x="167" y="9506"/>
                  </a:lnTo>
                  <a:lnTo>
                    <a:pt x="172" y="9506"/>
                  </a:lnTo>
                  <a:lnTo>
                    <a:pt x="177" y="9506"/>
                  </a:lnTo>
                  <a:lnTo>
                    <a:pt x="182" y="9506"/>
                  </a:lnTo>
                  <a:lnTo>
                    <a:pt x="187" y="9506"/>
                  </a:lnTo>
                  <a:lnTo>
                    <a:pt x="192" y="9506"/>
                  </a:lnTo>
                  <a:lnTo>
                    <a:pt x="197" y="9506"/>
                  </a:lnTo>
                  <a:lnTo>
                    <a:pt x="202" y="9506"/>
                  </a:lnTo>
                  <a:lnTo>
                    <a:pt x="207" y="9506"/>
                  </a:lnTo>
                  <a:lnTo>
                    <a:pt x="212" y="9506"/>
                  </a:lnTo>
                  <a:lnTo>
                    <a:pt x="217" y="9506"/>
                  </a:lnTo>
                  <a:lnTo>
                    <a:pt x="223" y="9506"/>
                  </a:lnTo>
                  <a:lnTo>
                    <a:pt x="228" y="9507"/>
                  </a:lnTo>
                  <a:lnTo>
                    <a:pt x="233" y="9506"/>
                  </a:lnTo>
                  <a:lnTo>
                    <a:pt x="238" y="9506"/>
                  </a:lnTo>
                  <a:lnTo>
                    <a:pt x="243" y="9506"/>
                  </a:lnTo>
                  <a:lnTo>
                    <a:pt x="248" y="9506"/>
                  </a:lnTo>
                  <a:lnTo>
                    <a:pt x="253" y="9506"/>
                  </a:lnTo>
                  <a:lnTo>
                    <a:pt x="258" y="9506"/>
                  </a:lnTo>
                  <a:lnTo>
                    <a:pt x="263" y="9506"/>
                  </a:lnTo>
                  <a:lnTo>
                    <a:pt x="268" y="9506"/>
                  </a:lnTo>
                  <a:lnTo>
                    <a:pt x="273" y="9506"/>
                  </a:lnTo>
                  <a:lnTo>
                    <a:pt x="278" y="9506"/>
                  </a:lnTo>
                  <a:lnTo>
                    <a:pt x="283" y="9505"/>
                  </a:lnTo>
                  <a:lnTo>
                    <a:pt x="288" y="9506"/>
                  </a:lnTo>
                  <a:lnTo>
                    <a:pt x="294" y="9506"/>
                  </a:lnTo>
                  <a:lnTo>
                    <a:pt x="299" y="9506"/>
                  </a:lnTo>
                  <a:lnTo>
                    <a:pt x="304" y="9506"/>
                  </a:lnTo>
                  <a:lnTo>
                    <a:pt x="309" y="9506"/>
                  </a:lnTo>
                  <a:lnTo>
                    <a:pt x="314" y="9506"/>
                  </a:lnTo>
                  <a:lnTo>
                    <a:pt x="319" y="9506"/>
                  </a:lnTo>
                  <a:lnTo>
                    <a:pt x="324" y="9506"/>
                  </a:lnTo>
                  <a:lnTo>
                    <a:pt x="329" y="9506"/>
                  </a:lnTo>
                  <a:lnTo>
                    <a:pt x="334" y="9506"/>
                  </a:lnTo>
                  <a:lnTo>
                    <a:pt x="339" y="9506"/>
                  </a:lnTo>
                  <a:lnTo>
                    <a:pt x="344" y="9506"/>
                  </a:lnTo>
                  <a:lnTo>
                    <a:pt x="349" y="9506"/>
                  </a:lnTo>
                  <a:lnTo>
                    <a:pt x="354" y="9506"/>
                  </a:lnTo>
                  <a:lnTo>
                    <a:pt x="359" y="9506"/>
                  </a:lnTo>
                  <a:lnTo>
                    <a:pt x="365" y="9506"/>
                  </a:lnTo>
                  <a:lnTo>
                    <a:pt x="370" y="9507"/>
                  </a:lnTo>
                  <a:lnTo>
                    <a:pt x="375" y="9507"/>
                  </a:lnTo>
                  <a:lnTo>
                    <a:pt x="380" y="9507"/>
                  </a:lnTo>
                  <a:lnTo>
                    <a:pt x="385" y="9507"/>
                  </a:lnTo>
                  <a:lnTo>
                    <a:pt x="390" y="9507"/>
                  </a:lnTo>
                  <a:lnTo>
                    <a:pt x="395" y="9507"/>
                  </a:lnTo>
                  <a:lnTo>
                    <a:pt x="400" y="9507"/>
                  </a:lnTo>
                  <a:lnTo>
                    <a:pt x="405" y="9506"/>
                  </a:lnTo>
                  <a:lnTo>
                    <a:pt x="410" y="9506"/>
                  </a:lnTo>
                  <a:lnTo>
                    <a:pt x="415" y="9506"/>
                  </a:lnTo>
                  <a:lnTo>
                    <a:pt x="420" y="9506"/>
                  </a:lnTo>
                  <a:lnTo>
                    <a:pt x="425" y="9506"/>
                  </a:lnTo>
                  <a:lnTo>
                    <a:pt x="430" y="9506"/>
                  </a:lnTo>
                  <a:lnTo>
                    <a:pt x="435" y="9506"/>
                  </a:lnTo>
                  <a:lnTo>
                    <a:pt x="441" y="9506"/>
                  </a:lnTo>
                  <a:lnTo>
                    <a:pt x="446" y="9506"/>
                  </a:lnTo>
                  <a:lnTo>
                    <a:pt x="451" y="9506"/>
                  </a:lnTo>
                  <a:lnTo>
                    <a:pt x="456" y="9506"/>
                  </a:lnTo>
                  <a:lnTo>
                    <a:pt x="461" y="9506"/>
                  </a:lnTo>
                  <a:lnTo>
                    <a:pt x="466" y="9506"/>
                  </a:lnTo>
                  <a:lnTo>
                    <a:pt x="471" y="9506"/>
                  </a:lnTo>
                  <a:lnTo>
                    <a:pt x="476" y="9506"/>
                  </a:lnTo>
                  <a:lnTo>
                    <a:pt x="481" y="9506"/>
                  </a:lnTo>
                  <a:lnTo>
                    <a:pt x="486" y="9506"/>
                  </a:lnTo>
                  <a:lnTo>
                    <a:pt x="491" y="9506"/>
                  </a:lnTo>
                  <a:lnTo>
                    <a:pt x="496" y="9506"/>
                  </a:lnTo>
                  <a:lnTo>
                    <a:pt x="501" y="9506"/>
                  </a:lnTo>
                  <a:lnTo>
                    <a:pt x="506" y="9506"/>
                  </a:lnTo>
                  <a:lnTo>
                    <a:pt x="512" y="9506"/>
                  </a:lnTo>
                  <a:lnTo>
                    <a:pt x="517" y="9506"/>
                  </a:lnTo>
                  <a:lnTo>
                    <a:pt x="522" y="9506"/>
                  </a:lnTo>
                  <a:lnTo>
                    <a:pt x="527" y="9506"/>
                  </a:lnTo>
                  <a:lnTo>
                    <a:pt x="532" y="9506"/>
                  </a:lnTo>
                  <a:lnTo>
                    <a:pt x="537" y="9505"/>
                  </a:lnTo>
                  <a:lnTo>
                    <a:pt x="542" y="9506"/>
                  </a:lnTo>
                  <a:lnTo>
                    <a:pt x="547" y="9506"/>
                  </a:lnTo>
                  <a:lnTo>
                    <a:pt x="552" y="9506"/>
                  </a:lnTo>
                  <a:lnTo>
                    <a:pt x="557" y="9506"/>
                  </a:lnTo>
                  <a:lnTo>
                    <a:pt x="562" y="9506"/>
                  </a:lnTo>
                  <a:lnTo>
                    <a:pt x="567" y="9506"/>
                  </a:lnTo>
                  <a:lnTo>
                    <a:pt x="572" y="9506"/>
                  </a:lnTo>
                  <a:lnTo>
                    <a:pt x="577" y="9506"/>
                  </a:lnTo>
                  <a:lnTo>
                    <a:pt x="582" y="9506"/>
                  </a:lnTo>
                  <a:lnTo>
                    <a:pt x="588" y="9506"/>
                  </a:lnTo>
                  <a:lnTo>
                    <a:pt x="593" y="9506"/>
                  </a:lnTo>
                  <a:lnTo>
                    <a:pt x="598" y="9506"/>
                  </a:lnTo>
                  <a:lnTo>
                    <a:pt x="603" y="9506"/>
                  </a:lnTo>
                  <a:lnTo>
                    <a:pt x="608" y="9506"/>
                  </a:lnTo>
                  <a:lnTo>
                    <a:pt x="613" y="9506"/>
                  </a:lnTo>
                  <a:lnTo>
                    <a:pt x="618" y="9506"/>
                  </a:lnTo>
                  <a:lnTo>
                    <a:pt x="623" y="9506"/>
                  </a:lnTo>
                  <a:lnTo>
                    <a:pt x="628" y="9506"/>
                  </a:lnTo>
                  <a:lnTo>
                    <a:pt x="633" y="9506"/>
                  </a:lnTo>
                  <a:lnTo>
                    <a:pt x="638" y="9507"/>
                  </a:lnTo>
                  <a:lnTo>
                    <a:pt x="643" y="9507"/>
                  </a:lnTo>
                  <a:lnTo>
                    <a:pt x="648" y="9506"/>
                  </a:lnTo>
                  <a:lnTo>
                    <a:pt x="653" y="9506"/>
                  </a:lnTo>
                  <a:lnTo>
                    <a:pt x="659" y="9506"/>
                  </a:lnTo>
                  <a:lnTo>
                    <a:pt x="664" y="9506"/>
                  </a:lnTo>
                  <a:lnTo>
                    <a:pt x="669" y="9506"/>
                  </a:lnTo>
                  <a:lnTo>
                    <a:pt x="674" y="9506"/>
                  </a:lnTo>
                  <a:lnTo>
                    <a:pt x="679" y="9506"/>
                  </a:lnTo>
                  <a:lnTo>
                    <a:pt x="684" y="9506"/>
                  </a:lnTo>
                  <a:lnTo>
                    <a:pt x="689" y="9506"/>
                  </a:lnTo>
                  <a:lnTo>
                    <a:pt x="694" y="9506"/>
                  </a:lnTo>
                  <a:lnTo>
                    <a:pt x="699" y="9506"/>
                  </a:lnTo>
                  <a:lnTo>
                    <a:pt x="704" y="9506"/>
                  </a:lnTo>
                  <a:lnTo>
                    <a:pt x="709" y="9506"/>
                  </a:lnTo>
                  <a:lnTo>
                    <a:pt x="714" y="9506"/>
                  </a:lnTo>
                  <a:lnTo>
                    <a:pt x="719" y="9506"/>
                  </a:lnTo>
                  <a:lnTo>
                    <a:pt x="724" y="9506"/>
                  </a:lnTo>
                  <a:lnTo>
                    <a:pt x="730" y="9506"/>
                  </a:lnTo>
                  <a:lnTo>
                    <a:pt x="735" y="9506"/>
                  </a:lnTo>
                  <a:lnTo>
                    <a:pt x="740" y="9506"/>
                  </a:lnTo>
                  <a:lnTo>
                    <a:pt x="745" y="9506"/>
                  </a:lnTo>
                  <a:lnTo>
                    <a:pt x="750" y="9505"/>
                  </a:lnTo>
                  <a:lnTo>
                    <a:pt x="755" y="9506"/>
                  </a:lnTo>
                  <a:lnTo>
                    <a:pt x="760" y="9506"/>
                  </a:lnTo>
                  <a:lnTo>
                    <a:pt x="765" y="9507"/>
                  </a:lnTo>
                  <a:lnTo>
                    <a:pt x="770" y="9507"/>
                  </a:lnTo>
                  <a:lnTo>
                    <a:pt x="775" y="9507"/>
                  </a:lnTo>
                  <a:lnTo>
                    <a:pt x="780" y="9507"/>
                  </a:lnTo>
                  <a:lnTo>
                    <a:pt x="785" y="9507"/>
                  </a:lnTo>
                  <a:lnTo>
                    <a:pt x="790" y="9507"/>
                  </a:lnTo>
                  <a:lnTo>
                    <a:pt x="795" y="9507"/>
                  </a:lnTo>
                  <a:lnTo>
                    <a:pt x="800" y="9506"/>
                  </a:lnTo>
                  <a:lnTo>
                    <a:pt x="806" y="9506"/>
                  </a:lnTo>
                  <a:lnTo>
                    <a:pt x="811" y="9506"/>
                  </a:lnTo>
                  <a:lnTo>
                    <a:pt x="816" y="9506"/>
                  </a:lnTo>
                  <a:lnTo>
                    <a:pt x="821" y="9506"/>
                  </a:lnTo>
                  <a:lnTo>
                    <a:pt x="826" y="9506"/>
                  </a:lnTo>
                  <a:lnTo>
                    <a:pt x="831" y="9506"/>
                  </a:lnTo>
                  <a:lnTo>
                    <a:pt x="836" y="9506"/>
                  </a:lnTo>
                  <a:lnTo>
                    <a:pt x="841" y="9506"/>
                  </a:lnTo>
                  <a:lnTo>
                    <a:pt x="846" y="9506"/>
                  </a:lnTo>
                  <a:lnTo>
                    <a:pt x="851" y="9505"/>
                  </a:lnTo>
                  <a:lnTo>
                    <a:pt x="856" y="9505"/>
                  </a:lnTo>
                  <a:lnTo>
                    <a:pt x="861" y="9506"/>
                  </a:lnTo>
                  <a:lnTo>
                    <a:pt x="866" y="9506"/>
                  </a:lnTo>
                  <a:lnTo>
                    <a:pt x="871" y="9506"/>
                  </a:lnTo>
                  <a:lnTo>
                    <a:pt x="877" y="9505"/>
                  </a:lnTo>
                  <a:lnTo>
                    <a:pt x="882" y="9505"/>
                  </a:lnTo>
                  <a:lnTo>
                    <a:pt x="887" y="9504"/>
                  </a:lnTo>
                  <a:lnTo>
                    <a:pt x="892" y="9504"/>
                  </a:lnTo>
                  <a:lnTo>
                    <a:pt x="897" y="9504"/>
                  </a:lnTo>
                  <a:lnTo>
                    <a:pt x="902" y="9504"/>
                  </a:lnTo>
                  <a:lnTo>
                    <a:pt x="907" y="9503"/>
                  </a:lnTo>
                  <a:lnTo>
                    <a:pt x="912" y="9503"/>
                  </a:lnTo>
                  <a:lnTo>
                    <a:pt x="917" y="9503"/>
                  </a:lnTo>
                  <a:lnTo>
                    <a:pt x="922" y="9503"/>
                  </a:lnTo>
                  <a:lnTo>
                    <a:pt x="927" y="9503"/>
                  </a:lnTo>
                  <a:lnTo>
                    <a:pt x="932" y="9503"/>
                  </a:lnTo>
                  <a:lnTo>
                    <a:pt x="937" y="9503"/>
                  </a:lnTo>
                  <a:lnTo>
                    <a:pt x="942" y="9504"/>
                  </a:lnTo>
                  <a:lnTo>
                    <a:pt x="947" y="9504"/>
                  </a:lnTo>
                  <a:lnTo>
                    <a:pt x="953" y="9504"/>
                  </a:lnTo>
                  <a:lnTo>
                    <a:pt x="958" y="9504"/>
                  </a:lnTo>
                  <a:lnTo>
                    <a:pt x="963" y="9504"/>
                  </a:lnTo>
                  <a:lnTo>
                    <a:pt x="968" y="9504"/>
                  </a:lnTo>
                  <a:lnTo>
                    <a:pt x="973" y="9504"/>
                  </a:lnTo>
                  <a:lnTo>
                    <a:pt x="978" y="9504"/>
                  </a:lnTo>
                  <a:lnTo>
                    <a:pt x="983" y="9505"/>
                  </a:lnTo>
                  <a:lnTo>
                    <a:pt x="988" y="9505"/>
                  </a:lnTo>
                  <a:lnTo>
                    <a:pt x="993" y="9504"/>
                  </a:lnTo>
                  <a:lnTo>
                    <a:pt x="998" y="9505"/>
                  </a:lnTo>
                  <a:lnTo>
                    <a:pt x="1003" y="9505"/>
                  </a:lnTo>
                  <a:lnTo>
                    <a:pt x="1008" y="9505"/>
                  </a:lnTo>
                  <a:lnTo>
                    <a:pt x="1013" y="9505"/>
                  </a:lnTo>
                  <a:lnTo>
                    <a:pt x="1018" y="9505"/>
                  </a:lnTo>
                  <a:lnTo>
                    <a:pt x="1024" y="9505"/>
                  </a:lnTo>
                  <a:lnTo>
                    <a:pt x="1029" y="9504"/>
                  </a:lnTo>
                  <a:lnTo>
                    <a:pt x="1034" y="9505"/>
                  </a:lnTo>
                  <a:lnTo>
                    <a:pt x="1039" y="9505"/>
                  </a:lnTo>
                  <a:lnTo>
                    <a:pt x="1044" y="9505"/>
                  </a:lnTo>
                  <a:lnTo>
                    <a:pt x="1049" y="9505"/>
                  </a:lnTo>
                  <a:lnTo>
                    <a:pt x="1054" y="9505"/>
                  </a:lnTo>
                  <a:lnTo>
                    <a:pt x="1059" y="9505"/>
                  </a:lnTo>
                  <a:lnTo>
                    <a:pt x="1064" y="9505"/>
                  </a:lnTo>
                  <a:lnTo>
                    <a:pt x="1069" y="9505"/>
                  </a:lnTo>
                  <a:lnTo>
                    <a:pt x="1074" y="9505"/>
                  </a:lnTo>
                  <a:lnTo>
                    <a:pt x="1079" y="9505"/>
                  </a:lnTo>
                  <a:lnTo>
                    <a:pt x="1084" y="9504"/>
                  </a:lnTo>
                  <a:lnTo>
                    <a:pt x="1089" y="9504"/>
                  </a:lnTo>
                  <a:lnTo>
                    <a:pt x="1095" y="9504"/>
                  </a:lnTo>
                  <a:lnTo>
                    <a:pt x="1100" y="9504"/>
                  </a:lnTo>
                  <a:lnTo>
                    <a:pt x="1105" y="9504"/>
                  </a:lnTo>
                  <a:lnTo>
                    <a:pt x="1110" y="9504"/>
                  </a:lnTo>
                  <a:lnTo>
                    <a:pt x="1115" y="9505"/>
                  </a:lnTo>
                  <a:lnTo>
                    <a:pt x="1120" y="9504"/>
                  </a:lnTo>
                  <a:lnTo>
                    <a:pt x="1125" y="9505"/>
                  </a:lnTo>
                  <a:lnTo>
                    <a:pt x="1130" y="9505"/>
                  </a:lnTo>
                  <a:lnTo>
                    <a:pt x="1135" y="9505"/>
                  </a:lnTo>
                  <a:lnTo>
                    <a:pt x="1140" y="9504"/>
                  </a:lnTo>
                  <a:lnTo>
                    <a:pt x="1145" y="9504"/>
                  </a:lnTo>
                  <a:lnTo>
                    <a:pt x="1150" y="9504"/>
                  </a:lnTo>
                  <a:lnTo>
                    <a:pt x="1155" y="9504"/>
                  </a:lnTo>
                  <a:lnTo>
                    <a:pt x="1160" y="9504"/>
                  </a:lnTo>
                  <a:lnTo>
                    <a:pt x="1165" y="9504"/>
                  </a:lnTo>
                  <a:lnTo>
                    <a:pt x="1171" y="9504"/>
                  </a:lnTo>
                  <a:lnTo>
                    <a:pt x="1176" y="9504"/>
                  </a:lnTo>
                  <a:lnTo>
                    <a:pt x="1181" y="9504"/>
                  </a:lnTo>
                  <a:lnTo>
                    <a:pt x="1186" y="9504"/>
                  </a:lnTo>
                  <a:lnTo>
                    <a:pt x="1191" y="9504"/>
                  </a:lnTo>
                  <a:lnTo>
                    <a:pt x="1196" y="9504"/>
                  </a:lnTo>
                  <a:lnTo>
                    <a:pt x="1201" y="9504"/>
                  </a:lnTo>
                  <a:lnTo>
                    <a:pt x="1206" y="9504"/>
                  </a:lnTo>
                  <a:lnTo>
                    <a:pt x="1211" y="9503"/>
                  </a:lnTo>
                  <a:lnTo>
                    <a:pt x="1216" y="9503"/>
                  </a:lnTo>
                  <a:lnTo>
                    <a:pt x="1221" y="9503"/>
                  </a:lnTo>
                  <a:lnTo>
                    <a:pt x="1226" y="9503"/>
                  </a:lnTo>
                  <a:lnTo>
                    <a:pt x="1231" y="9503"/>
                  </a:lnTo>
                  <a:lnTo>
                    <a:pt x="1236" y="9503"/>
                  </a:lnTo>
                  <a:lnTo>
                    <a:pt x="1242" y="9503"/>
                  </a:lnTo>
                  <a:lnTo>
                    <a:pt x="1247" y="9503"/>
                  </a:lnTo>
                  <a:lnTo>
                    <a:pt x="1252" y="9502"/>
                  </a:lnTo>
                  <a:lnTo>
                    <a:pt x="1257" y="9503"/>
                  </a:lnTo>
                  <a:lnTo>
                    <a:pt x="1262" y="9502"/>
                  </a:lnTo>
                  <a:lnTo>
                    <a:pt x="1267" y="9502"/>
                  </a:lnTo>
                  <a:lnTo>
                    <a:pt x="1272" y="9503"/>
                  </a:lnTo>
                  <a:lnTo>
                    <a:pt x="1277" y="9503"/>
                  </a:lnTo>
                  <a:lnTo>
                    <a:pt x="1282" y="9503"/>
                  </a:lnTo>
                  <a:lnTo>
                    <a:pt x="1287" y="9503"/>
                  </a:lnTo>
                  <a:lnTo>
                    <a:pt x="1292" y="9503"/>
                  </a:lnTo>
                  <a:lnTo>
                    <a:pt x="1297" y="9503"/>
                  </a:lnTo>
                  <a:lnTo>
                    <a:pt x="1302" y="9503"/>
                  </a:lnTo>
                  <a:lnTo>
                    <a:pt x="1307" y="9504"/>
                  </a:lnTo>
                  <a:lnTo>
                    <a:pt x="1312" y="9504"/>
                  </a:lnTo>
                  <a:lnTo>
                    <a:pt x="1318" y="9505"/>
                  </a:lnTo>
                  <a:lnTo>
                    <a:pt x="1323" y="9504"/>
                  </a:lnTo>
                  <a:lnTo>
                    <a:pt x="1328" y="9505"/>
                  </a:lnTo>
                  <a:lnTo>
                    <a:pt x="1333" y="9505"/>
                  </a:lnTo>
                  <a:lnTo>
                    <a:pt x="1338" y="9505"/>
                  </a:lnTo>
                  <a:lnTo>
                    <a:pt x="1343" y="9505"/>
                  </a:lnTo>
                  <a:lnTo>
                    <a:pt x="1348" y="9505"/>
                  </a:lnTo>
                  <a:lnTo>
                    <a:pt x="1353" y="9506"/>
                  </a:lnTo>
                  <a:lnTo>
                    <a:pt x="1358" y="9506"/>
                  </a:lnTo>
                  <a:lnTo>
                    <a:pt x="1363" y="9506"/>
                  </a:lnTo>
                  <a:lnTo>
                    <a:pt x="1368" y="9505"/>
                  </a:lnTo>
                  <a:lnTo>
                    <a:pt x="1373" y="9505"/>
                  </a:lnTo>
                  <a:lnTo>
                    <a:pt x="1378" y="9505"/>
                  </a:lnTo>
                  <a:lnTo>
                    <a:pt x="1383" y="9505"/>
                  </a:lnTo>
                  <a:lnTo>
                    <a:pt x="1389" y="9504"/>
                  </a:lnTo>
                  <a:lnTo>
                    <a:pt x="1394" y="9504"/>
                  </a:lnTo>
                  <a:lnTo>
                    <a:pt x="1399" y="9504"/>
                  </a:lnTo>
                  <a:lnTo>
                    <a:pt x="1404" y="9503"/>
                  </a:lnTo>
                  <a:lnTo>
                    <a:pt x="1409" y="9503"/>
                  </a:lnTo>
                  <a:lnTo>
                    <a:pt x="1414" y="9502"/>
                  </a:lnTo>
                  <a:lnTo>
                    <a:pt x="1419" y="9502"/>
                  </a:lnTo>
                  <a:lnTo>
                    <a:pt x="1424" y="9501"/>
                  </a:lnTo>
                  <a:lnTo>
                    <a:pt x="1429" y="9501"/>
                  </a:lnTo>
                  <a:lnTo>
                    <a:pt x="1434" y="9500"/>
                  </a:lnTo>
                  <a:lnTo>
                    <a:pt x="1439" y="9499"/>
                  </a:lnTo>
                  <a:lnTo>
                    <a:pt x="1444" y="9498"/>
                  </a:lnTo>
                  <a:lnTo>
                    <a:pt x="1449" y="9498"/>
                  </a:lnTo>
                  <a:lnTo>
                    <a:pt x="1454" y="9498"/>
                  </a:lnTo>
                  <a:lnTo>
                    <a:pt x="1460" y="9497"/>
                  </a:lnTo>
                  <a:lnTo>
                    <a:pt x="1465" y="9497"/>
                  </a:lnTo>
                  <a:lnTo>
                    <a:pt x="1470" y="9497"/>
                  </a:lnTo>
                  <a:lnTo>
                    <a:pt x="1475" y="9497"/>
                  </a:lnTo>
                  <a:lnTo>
                    <a:pt x="1480" y="9496"/>
                  </a:lnTo>
                  <a:lnTo>
                    <a:pt x="1485" y="9496"/>
                  </a:lnTo>
                  <a:lnTo>
                    <a:pt x="1490" y="9496"/>
                  </a:lnTo>
                  <a:lnTo>
                    <a:pt x="1495" y="9496"/>
                  </a:lnTo>
                  <a:lnTo>
                    <a:pt x="1500" y="9496"/>
                  </a:lnTo>
                  <a:lnTo>
                    <a:pt x="1505" y="9496"/>
                  </a:lnTo>
                  <a:lnTo>
                    <a:pt x="1510" y="9496"/>
                  </a:lnTo>
                  <a:lnTo>
                    <a:pt x="1515" y="9496"/>
                  </a:lnTo>
                  <a:lnTo>
                    <a:pt x="1520" y="9497"/>
                  </a:lnTo>
                  <a:lnTo>
                    <a:pt x="1525" y="9497"/>
                  </a:lnTo>
                  <a:lnTo>
                    <a:pt x="1530" y="9497"/>
                  </a:lnTo>
                  <a:lnTo>
                    <a:pt x="1536" y="9498"/>
                  </a:lnTo>
                  <a:lnTo>
                    <a:pt x="1541" y="9499"/>
                  </a:lnTo>
                  <a:lnTo>
                    <a:pt x="1546" y="9499"/>
                  </a:lnTo>
                  <a:lnTo>
                    <a:pt x="1551" y="9499"/>
                  </a:lnTo>
                  <a:lnTo>
                    <a:pt x="1556" y="9499"/>
                  </a:lnTo>
                  <a:lnTo>
                    <a:pt x="1561" y="9500"/>
                  </a:lnTo>
                  <a:lnTo>
                    <a:pt x="1566" y="9500"/>
                  </a:lnTo>
                  <a:lnTo>
                    <a:pt x="1571" y="9501"/>
                  </a:lnTo>
                  <a:lnTo>
                    <a:pt x="1576" y="9501"/>
                  </a:lnTo>
                  <a:lnTo>
                    <a:pt x="1581" y="9501"/>
                  </a:lnTo>
                  <a:lnTo>
                    <a:pt x="1586" y="9502"/>
                  </a:lnTo>
                  <a:lnTo>
                    <a:pt x="1591" y="9501"/>
                  </a:lnTo>
                  <a:lnTo>
                    <a:pt x="1596" y="9502"/>
                  </a:lnTo>
                  <a:lnTo>
                    <a:pt x="1601" y="9502"/>
                  </a:lnTo>
                  <a:lnTo>
                    <a:pt x="1607" y="9502"/>
                  </a:lnTo>
                  <a:lnTo>
                    <a:pt x="1612" y="9503"/>
                  </a:lnTo>
                  <a:lnTo>
                    <a:pt x="1617" y="9503"/>
                  </a:lnTo>
                  <a:lnTo>
                    <a:pt x="1622" y="9503"/>
                  </a:lnTo>
                  <a:lnTo>
                    <a:pt x="1627" y="9503"/>
                  </a:lnTo>
                  <a:lnTo>
                    <a:pt x="1632" y="9503"/>
                  </a:lnTo>
                  <a:lnTo>
                    <a:pt x="1637" y="9503"/>
                  </a:lnTo>
                  <a:lnTo>
                    <a:pt x="1642" y="9503"/>
                  </a:lnTo>
                  <a:lnTo>
                    <a:pt x="1647" y="9503"/>
                  </a:lnTo>
                  <a:lnTo>
                    <a:pt x="1652" y="9503"/>
                  </a:lnTo>
                  <a:lnTo>
                    <a:pt x="1657" y="9503"/>
                  </a:lnTo>
                  <a:lnTo>
                    <a:pt x="1662" y="9503"/>
                  </a:lnTo>
                  <a:lnTo>
                    <a:pt x="1667" y="9503"/>
                  </a:lnTo>
                  <a:lnTo>
                    <a:pt x="1672" y="9504"/>
                  </a:lnTo>
                  <a:lnTo>
                    <a:pt x="1677" y="9504"/>
                  </a:lnTo>
                  <a:lnTo>
                    <a:pt x="1683" y="9504"/>
                  </a:lnTo>
                  <a:lnTo>
                    <a:pt x="1688" y="9504"/>
                  </a:lnTo>
                  <a:lnTo>
                    <a:pt x="1693" y="9504"/>
                  </a:lnTo>
                  <a:lnTo>
                    <a:pt x="1698" y="9504"/>
                  </a:lnTo>
                  <a:lnTo>
                    <a:pt x="1703" y="9504"/>
                  </a:lnTo>
                  <a:lnTo>
                    <a:pt x="1708" y="9504"/>
                  </a:lnTo>
                  <a:lnTo>
                    <a:pt x="1713" y="9504"/>
                  </a:lnTo>
                  <a:lnTo>
                    <a:pt x="1718" y="9504"/>
                  </a:lnTo>
                  <a:lnTo>
                    <a:pt x="1723" y="9504"/>
                  </a:lnTo>
                  <a:lnTo>
                    <a:pt x="1728" y="9504"/>
                  </a:lnTo>
                  <a:lnTo>
                    <a:pt x="1733" y="9505"/>
                  </a:lnTo>
                  <a:lnTo>
                    <a:pt x="1738" y="9504"/>
                  </a:lnTo>
                  <a:lnTo>
                    <a:pt x="1743" y="9505"/>
                  </a:lnTo>
                  <a:lnTo>
                    <a:pt x="1748" y="9505"/>
                  </a:lnTo>
                  <a:lnTo>
                    <a:pt x="1754" y="9505"/>
                  </a:lnTo>
                  <a:lnTo>
                    <a:pt x="1759" y="9505"/>
                  </a:lnTo>
                  <a:lnTo>
                    <a:pt x="1764" y="9505"/>
                  </a:lnTo>
                  <a:lnTo>
                    <a:pt x="1769" y="9504"/>
                  </a:lnTo>
                  <a:lnTo>
                    <a:pt x="1774" y="9505"/>
                  </a:lnTo>
                  <a:lnTo>
                    <a:pt x="1779" y="9505"/>
                  </a:lnTo>
                  <a:lnTo>
                    <a:pt x="1784" y="9505"/>
                  </a:lnTo>
                  <a:lnTo>
                    <a:pt x="1789" y="9505"/>
                  </a:lnTo>
                  <a:lnTo>
                    <a:pt x="1794" y="9505"/>
                  </a:lnTo>
                  <a:lnTo>
                    <a:pt x="1799" y="9505"/>
                  </a:lnTo>
                  <a:lnTo>
                    <a:pt x="1804" y="9505"/>
                  </a:lnTo>
                  <a:lnTo>
                    <a:pt x="1809" y="9505"/>
                  </a:lnTo>
                  <a:lnTo>
                    <a:pt x="1814" y="9505"/>
                  </a:lnTo>
                  <a:lnTo>
                    <a:pt x="1819" y="9505"/>
                  </a:lnTo>
                  <a:lnTo>
                    <a:pt x="1825" y="9505"/>
                  </a:lnTo>
                  <a:lnTo>
                    <a:pt x="1830" y="9505"/>
                  </a:lnTo>
                  <a:lnTo>
                    <a:pt x="1835" y="9505"/>
                  </a:lnTo>
                  <a:lnTo>
                    <a:pt x="1840" y="9505"/>
                  </a:lnTo>
                  <a:lnTo>
                    <a:pt x="1845" y="9505"/>
                  </a:lnTo>
                  <a:lnTo>
                    <a:pt x="1850" y="9505"/>
                  </a:lnTo>
                  <a:lnTo>
                    <a:pt x="1855" y="9505"/>
                  </a:lnTo>
                  <a:lnTo>
                    <a:pt x="1860" y="9505"/>
                  </a:lnTo>
                  <a:lnTo>
                    <a:pt x="1865" y="9504"/>
                  </a:lnTo>
                  <a:lnTo>
                    <a:pt x="1870" y="9505"/>
                  </a:lnTo>
                  <a:lnTo>
                    <a:pt x="1875" y="9505"/>
                  </a:lnTo>
                  <a:lnTo>
                    <a:pt x="1880" y="9505"/>
                  </a:lnTo>
                  <a:lnTo>
                    <a:pt x="1885" y="9505"/>
                  </a:lnTo>
                  <a:lnTo>
                    <a:pt x="1890" y="9505"/>
                  </a:lnTo>
                  <a:lnTo>
                    <a:pt x="1895" y="9505"/>
                  </a:lnTo>
                  <a:lnTo>
                    <a:pt x="1901" y="9505"/>
                  </a:lnTo>
                  <a:lnTo>
                    <a:pt x="1906" y="9505"/>
                  </a:lnTo>
                  <a:lnTo>
                    <a:pt x="1911" y="9505"/>
                  </a:lnTo>
                  <a:lnTo>
                    <a:pt x="1916" y="9505"/>
                  </a:lnTo>
                  <a:lnTo>
                    <a:pt x="1921" y="9505"/>
                  </a:lnTo>
                  <a:lnTo>
                    <a:pt x="1926" y="9505"/>
                  </a:lnTo>
                  <a:lnTo>
                    <a:pt x="1931" y="9505"/>
                  </a:lnTo>
                  <a:lnTo>
                    <a:pt x="1936" y="9505"/>
                  </a:lnTo>
                  <a:lnTo>
                    <a:pt x="1941" y="9505"/>
                  </a:lnTo>
                  <a:lnTo>
                    <a:pt x="1946" y="9505"/>
                  </a:lnTo>
                  <a:lnTo>
                    <a:pt x="1951" y="9505"/>
                  </a:lnTo>
                  <a:lnTo>
                    <a:pt x="1956" y="9505"/>
                  </a:lnTo>
                  <a:lnTo>
                    <a:pt x="1961" y="9505"/>
                  </a:lnTo>
                  <a:lnTo>
                    <a:pt x="1966" y="9505"/>
                  </a:lnTo>
                  <a:lnTo>
                    <a:pt x="1972" y="9505"/>
                  </a:lnTo>
                  <a:lnTo>
                    <a:pt x="1977" y="9505"/>
                  </a:lnTo>
                  <a:lnTo>
                    <a:pt x="1982" y="9505"/>
                  </a:lnTo>
                  <a:lnTo>
                    <a:pt x="1987" y="9505"/>
                  </a:lnTo>
                  <a:lnTo>
                    <a:pt x="1992" y="9505"/>
                  </a:lnTo>
                  <a:lnTo>
                    <a:pt x="1997" y="9505"/>
                  </a:lnTo>
                  <a:lnTo>
                    <a:pt x="2002" y="9505"/>
                  </a:lnTo>
                  <a:lnTo>
                    <a:pt x="2007" y="9504"/>
                  </a:lnTo>
                  <a:lnTo>
                    <a:pt x="2012" y="9504"/>
                  </a:lnTo>
                  <a:lnTo>
                    <a:pt x="2017" y="9504"/>
                  </a:lnTo>
                  <a:lnTo>
                    <a:pt x="2022" y="9505"/>
                  </a:lnTo>
                  <a:lnTo>
                    <a:pt x="2027" y="9505"/>
                  </a:lnTo>
                  <a:lnTo>
                    <a:pt x="2032" y="9505"/>
                  </a:lnTo>
                  <a:lnTo>
                    <a:pt x="2037" y="9505"/>
                  </a:lnTo>
                  <a:lnTo>
                    <a:pt x="2042" y="9505"/>
                  </a:lnTo>
                  <a:lnTo>
                    <a:pt x="2048" y="9505"/>
                  </a:lnTo>
                  <a:lnTo>
                    <a:pt x="2053" y="9505"/>
                  </a:lnTo>
                  <a:lnTo>
                    <a:pt x="2058" y="9505"/>
                  </a:lnTo>
                  <a:lnTo>
                    <a:pt x="2063" y="9505"/>
                  </a:lnTo>
                  <a:lnTo>
                    <a:pt x="2068" y="9505"/>
                  </a:lnTo>
                  <a:lnTo>
                    <a:pt x="2073" y="9504"/>
                  </a:lnTo>
                  <a:lnTo>
                    <a:pt x="2078" y="9504"/>
                  </a:lnTo>
                  <a:lnTo>
                    <a:pt x="2083" y="9505"/>
                  </a:lnTo>
                  <a:lnTo>
                    <a:pt x="2088" y="9504"/>
                  </a:lnTo>
                  <a:lnTo>
                    <a:pt x="2093" y="9504"/>
                  </a:lnTo>
                  <a:lnTo>
                    <a:pt x="2098" y="9504"/>
                  </a:lnTo>
                  <a:lnTo>
                    <a:pt x="2103" y="9504"/>
                  </a:lnTo>
                  <a:lnTo>
                    <a:pt x="2108" y="9505"/>
                  </a:lnTo>
                  <a:lnTo>
                    <a:pt x="2113" y="9505"/>
                  </a:lnTo>
                  <a:lnTo>
                    <a:pt x="2119" y="9505"/>
                  </a:lnTo>
                  <a:lnTo>
                    <a:pt x="2124" y="9506"/>
                  </a:lnTo>
                  <a:lnTo>
                    <a:pt x="2129" y="9506"/>
                  </a:lnTo>
                  <a:lnTo>
                    <a:pt x="2134" y="9506"/>
                  </a:lnTo>
                  <a:lnTo>
                    <a:pt x="2139" y="9505"/>
                  </a:lnTo>
                  <a:lnTo>
                    <a:pt x="2144" y="9505"/>
                  </a:lnTo>
                  <a:lnTo>
                    <a:pt x="2149" y="9505"/>
                  </a:lnTo>
                  <a:lnTo>
                    <a:pt x="2154" y="9505"/>
                  </a:lnTo>
                  <a:lnTo>
                    <a:pt x="2159" y="9505"/>
                  </a:lnTo>
                  <a:lnTo>
                    <a:pt x="2164" y="9505"/>
                  </a:lnTo>
                  <a:lnTo>
                    <a:pt x="2169" y="9505"/>
                  </a:lnTo>
                  <a:lnTo>
                    <a:pt x="2174" y="9506"/>
                  </a:lnTo>
                  <a:lnTo>
                    <a:pt x="2179" y="9505"/>
                  </a:lnTo>
                  <a:lnTo>
                    <a:pt x="2184" y="9505"/>
                  </a:lnTo>
                  <a:lnTo>
                    <a:pt x="2190" y="9505"/>
                  </a:lnTo>
                  <a:lnTo>
                    <a:pt x="2195" y="9505"/>
                  </a:lnTo>
                  <a:lnTo>
                    <a:pt x="2200" y="9505"/>
                  </a:lnTo>
                  <a:lnTo>
                    <a:pt x="2205" y="9505"/>
                  </a:lnTo>
                  <a:lnTo>
                    <a:pt x="2210" y="9505"/>
                  </a:lnTo>
                  <a:lnTo>
                    <a:pt x="2215" y="9506"/>
                  </a:lnTo>
                  <a:lnTo>
                    <a:pt x="2220" y="9505"/>
                  </a:lnTo>
                  <a:lnTo>
                    <a:pt x="2225" y="9505"/>
                  </a:lnTo>
                  <a:lnTo>
                    <a:pt x="2230" y="9505"/>
                  </a:lnTo>
                  <a:lnTo>
                    <a:pt x="2235" y="9504"/>
                  </a:lnTo>
                  <a:lnTo>
                    <a:pt x="2240" y="9504"/>
                  </a:lnTo>
                  <a:lnTo>
                    <a:pt x="2245" y="9505"/>
                  </a:lnTo>
                  <a:lnTo>
                    <a:pt x="2250" y="9505"/>
                  </a:lnTo>
                  <a:lnTo>
                    <a:pt x="2255" y="9505"/>
                  </a:lnTo>
                  <a:lnTo>
                    <a:pt x="2260" y="9505"/>
                  </a:lnTo>
                  <a:lnTo>
                    <a:pt x="2266" y="9505"/>
                  </a:lnTo>
                  <a:lnTo>
                    <a:pt x="2271" y="9505"/>
                  </a:lnTo>
                  <a:lnTo>
                    <a:pt x="2276" y="9504"/>
                  </a:lnTo>
                  <a:lnTo>
                    <a:pt x="2281" y="9504"/>
                  </a:lnTo>
                  <a:lnTo>
                    <a:pt x="2286" y="9504"/>
                  </a:lnTo>
                  <a:lnTo>
                    <a:pt x="2291" y="9504"/>
                  </a:lnTo>
                  <a:lnTo>
                    <a:pt x="2296" y="9504"/>
                  </a:lnTo>
                  <a:lnTo>
                    <a:pt x="2301" y="9504"/>
                  </a:lnTo>
                  <a:lnTo>
                    <a:pt x="2306" y="9504"/>
                  </a:lnTo>
                  <a:lnTo>
                    <a:pt x="2311" y="9504"/>
                  </a:lnTo>
                  <a:lnTo>
                    <a:pt x="2316" y="9504"/>
                  </a:lnTo>
                  <a:lnTo>
                    <a:pt x="2321" y="9503"/>
                  </a:lnTo>
                  <a:lnTo>
                    <a:pt x="2326" y="9503"/>
                  </a:lnTo>
                  <a:lnTo>
                    <a:pt x="2331" y="9503"/>
                  </a:lnTo>
                  <a:lnTo>
                    <a:pt x="2337" y="9503"/>
                  </a:lnTo>
                  <a:lnTo>
                    <a:pt x="2342" y="9503"/>
                  </a:lnTo>
                  <a:lnTo>
                    <a:pt x="2347" y="9503"/>
                  </a:lnTo>
                  <a:lnTo>
                    <a:pt x="2352" y="9504"/>
                  </a:lnTo>
                  <a:lnTo>
                    <a:pt x="2357" y="9504"/>
                  </a:lnTo>
                  <a:lnTo>
                    <a:pt x="2362" y="9504"/>
                  </a:lnTo>
                  <a:lnTo>
                    <a:pt x="2367" y="9503"/>
                  </a:lnTo>
                  <a:lnTo>
                    <a:pt x="2372" y="9503"/>
                  </a:lnTo>
                  <a:lnTo>
                    <a:pt x="2377" y="9503"/>
                  </a:lnTo>
                  <a:lnTo>
                    <a:pt x="2382" y="9503"/>
                  </a:lnTo>
                  <a:lnTo>
                    <a:pt x="2387" y="9503"/>
                  </a:lnTo>
                  <a:lnTo>
                    <a:pt x="2392" y="9503"/>
                  </a:lnTo>
                  <a:lnTo>
                    <a:pt x="2397" y="9503"/>
                  </a:lnTo>
                  <a:lnTo>
                    <a:pt x="2402" y="9503"/>
                  </a:lnTo>
                  <a:lnTo>
                    <a:pt x="2407" y="9503"/>
                  </a:lnTo>
                  <a:lnTo>
                    <a:pt x="2413" y="9503"/>
                  </a:lnTo>
                  <a:lnTo>
                    <a:pt x="2418" y="9502"/>
                  </a:lnTo>
                  <a:lnTo>
                    <a:pt x="2423" y="9502"/>
                  </a:lnTo>
                  <a:lnTo>
                    <a:pt x="2428" y="9502"/>
                  </a:lnTo>
                  <a:lnTo>
                    <a:pt x="2433" y="9502"/>
                  </a:lnTo>
                  <a:lnTo>
                    <a:pt x="2438" y="9502"/>
                  </a:lnTo>
                  <a:lnTo>
                    <a:pt x="2443" y="9502"/>
                  </a:lnTo>
                  <a:lnTo>
                    <a:pt x="2448" y="9502"/>
                  </a:lnTo>
                  <a:lnTo>
                    <a:pt x="2453" y="9502"/>
                  </a:lnTo>
                  <a:lnTo>
                    <a:pt x="2458" y="9501"/>
                  </a:lnTo>
                  <a:lnTo>
                    <a:pt x="2463" y="9501"/>
                  </a:lnTo>
                  <a:lnTo>
                    <a:pt x="2468" y="9501"/>
                  </a:lnTo>
                  <a:lnTo>
                    <a:pt x="2473" y="9501"/>
                  </a:lnTo>
                  <a:lnTo>
                    <a:pt x="2478" y="9501"/>
                  </a:lnTo>
                  <a:lnTo>
                    <a:pt x="2484" y="9501"/>
                  </a:lnTo>
                  <a:lnTo>
                    <a:pt x="2489" y="9500"/>
                  </a:lnTo>
                  <a:lnTo>
                    <a:pt x="2494" y="9500"/>
                  </a:lnTo>
                  <a:lnTo>
                    <a:pt x="2499" y="9500"/>
                  </a:lnTo>
                  <a:lnTo>
                    <a:pt x="2504" y="9500"/>
                  </a:lnTo>
                  <a:lnTo>
                    <a:pt x="2509" y="9500"/>
                  </a:lnTo>
                  <a:lnTo>
                    <a:pt x="2514" y="9500"/>
                  </a:lnTo>
                  <a:lnTo>
                    <a:pt x="2519" y="9500"/>
                  </a:lnTo>
                  <a:lnTo>
                    <a:pt x="2524" y="9500"/>
                  </a:lnTo>
                  <a:lnTo>
                    <a:pt x="2529" y="9500"/>
                  </a:lnTo>
                  <a:lnTo>
                    <a:pt x="2534" y="9500"/>
                  </a:lnTo>
                  <a:lnTo>
                    <a:pt x="2539" y="9500"/>
                  </a:lnTo>
                  <a:lnTo>
                    <a:pt x="2544" y="9500"/>
                  </a:lnTo>
                  <a:lnTo>
                    <a:pt x="2549" y="9499"/>
                  </a:lnTo>
                  <a:lnTo>
                    <a:pt x="2555" y="9499"/>
                  </a:lnTo>
                  <a:lnTo>
                    <a:pt x="2560" y="9499"/>
                  </a:lnTo>
                  <a:lnTo>
                    <a:pt x="2565" y="9499"/>
                  </a:lnTo>
                  <a:lnTo>
                    <a:pt x="2570" y="9499"/>
                  </a:lnTo>
                  <a:lnTo>
                    <a:pt x="2575" y="9499"/>
                  </a:lnTo>
                  <a:lnTo>
                    <a:pt x="2580" y="9498"/>
                  </a:lnTo>
                  <a:lnTo>
                    <a:pt x="2585" y="9498"/>
                  </a:lnTo>
                  <a:lnTo>
                    <a:pt x="2590" y="9498"/>
                  </a:lnTo>
                  <a:lnTo>
                    <a:pt x="2595" y="9498"/>
                  </a:lnTo>
                  <a:lnTo>
                    <a:pt x="2600" y="9498"/>
                  </a:lnTo>
                  <a:lnTo>
                    <a:pt x="2605" y="9498"/>
                  </a:lnTo>
                  <a:lnTo>
                    <a:pt x="2610" y="9498"/>
                  </a:lnTo>
                  <a:lnTo>
                    <a:pt x="2615" y="9498"/>
                  </a:lnTo>
                  <a:lnTo>
                    <a:pt x="2620" y="9497"/>
                  </a:lnTo>
                  <a:lnTo>
                    <a:pt x="2625" y="9496"/>
                  </a:lnTo>
                  <a:lnTo>
                    <a:pt x="2631" y="9496"/>
                  </a:lnTo>
                  <a:lnTo>
                    <a:pt x="2636" y="9496"/>
                  </a:lnTo>
                  <a:lnTo>
                    <a:pt x="2641" y="9495"/>
                  </a:lnTo>
                  <a:lnTo>
                    <a:pt x="2646" y="9496"/>
                  </a:lnTo>
                  <a:lnTo>
                    <a:pt x="2651" y="9496"/>
                  </a:lnTo>
                  <a:lnTo>
                    <a:pt x="2656" y="9495"/>
                  </a:lnTo>
                  <a:lnTo>
                    <a:pt x="2661" y="9494"/>
                  </a:lnTo>
                  <a:lnTo>
                    <a:pt x="2666" y="9493"/>
                  </a:lnTo>
                  <a:lnTo>
                    <a:pt x="2671" y="9493"/>
                  </a:lnTo>
                  <a:lnTo>
                    <a:pt x="2676" y="9492"/>
                  </a:lnTo>
                  <a:lnTo>
                    <a:pt x="2681" y="9491"/>
                  </a:lnTo>
                  <a:lnTo>
                    <a:pt x="2686" y="9490"/>
                  </a:lnTo>
                  <a:lnTo>
                    <a:pt x="2691" y="9490"/>
                  </a:lnTo>
                  <a:lnTo>
                    <a:pt x="2696" y="9489"/>
                  </a:lnTo>
                  <a:lnTo>
                    <a:pt x="2702" y="9488"/>
                  </a:lnTo>
                  <a:lnTo>
                    <a:pt x="2707" y="9487"/>
                  </a:lnTo>
                  <a:lnTo>
                    <a:pt x="2712" y="9487"/>
                  </a:lnTo>
                  <a:lnTo>
                    <a:pt x="2717" y="9486"/>
                  </a:lnTo>
                  <a:lnTo>
                    <a:pt x="2722" y="9486"/>
                  </a:lnTo>
                  <a:lnTo>
                    <a:pt x="2727" y="9485"/>
                  </a:lnTo>
                  <a:lnTo>
                    <a:pt x="2732" y="9484"/>
                  </a:lnTo>
                  <a:lnTo>
                    <a:pt x="2737" y="9484"/>
                  </a:lnTo>
                  <a:lnTo>
                    <a:pt x="2742" y="9483"/>
                  </a:lnTo>
                  <a:lnTo>
                    <a:pt x="2747" y="9483"/>
                  </a:lnTo>
                  <a:lnTo>
                    <a:pt x="2752" y="9483"/>
                  </a:lnTo>
                  <a:lnTo>
                    <a:pt x="2757" y="9483"/>
                  </a:lnTo>
                  <a:lnTo>
                    <a:pt x="2762" y="9482"/>
                  </a:lnTo>
                  <a:lnTo>
                    <a:pt x="2767" y="9482"/>
                  </a:lnTo>
                  <a:lnTo>
                    <a:pt x="2773" y="9481"/>
                  </a:lnTo>
                  <a:lnTo>
                    <a:pt x="2778" y="9480"/>
                  </a:lnTo>
                  <a:lnTo>
                    <a:pt x="2783" y="9479"/>
                  </a:lnTo>
                  <a:lnTo>
                    <a:pt x="2788" y="9479"/>
                  </a:lnTo>
                  <a:lnTo>
                    <a:pt x="2793" y="9479"/>
                  </a:lnTo>
                  <a:lnTo>
                    <a:pt x="2798" y="9478"/>
                  </a:lnTo>
                  <a:lnTo>
                    <a:pt x="2803" y="9478"/>
                  </a:lnTo>
                  <a:lnTo>
                    <a:pt x="2808" y="9478"/>
                  </a:lnTo>
                  <a:lnTo>
                    <a:pt x="2813" y="9478"/>
                  </a:lnTo>
                  <a:lnTo>
                    <a:pt x="2818" y="9478"/>
                  </a:lnTo>
                  <a:lnTo>
                    <a:pt x="2823" y="9478"/>
                  </a:lnTo>
                  <a:lnTo>
                    <a:pt x="2828" y="9478"/>
                  </a:lnTo>
                  <a:lnTo>
                    <a:pt x="2833" y="9478"/>
                  </a:lnTo>
                  <a:lnTo>
                    <a:pt x="2838" y="9478"/>
                  </a:lnTo>
                  <a:lnTo>
                    <a:pt x="2843" y="9478"/>
                  </a:lnTo>
                  <a:lnTo>
                    <a:pt x="2849" y="9479"/>
                  </a:lnTo>
                  <a:lnTo>
                    <a:pt x="2854" y="9479"/>
                  </a:lnTo>
                  <a:lnTo>
                    <a:pt x="2859" y="9479"/>
                  </a:lnTo>
                  <a:lnTo>
                    <a:pt x="2864" y="9480"/>
                  </a:lnTo>
                  <a:lnTo>
                    <a:pt x="2869" y="9481"/>
                  </a:lnTo>
                  <a:lnTo>
                    <a:pt x="2874" y="9481"/>
                  </a:lnTo>
                  <a:lnTo>
                    <a:pt x="2879" y="9481"/>
                  </a:lnTo>
                  <a:lnTo>
                    <a:pt x="2884" y="9481"/>
                  </a:lnTo>
                  <a:lnTo>
                    <a:pt x="2889" y="9482"/>
                  </a:lnTo>
                  <a:lnTo>
                    <a:pt x="2894" y="9482"/>
                  </a:lnTo>
                  <a:lnTo>
                    <a:pt x="2899" y="9482"/>
                  </a:lnTo>
                  <a:lnTo>
                    <a:pt x="2904" y="9482"/>
                  </a:lnTo>
                  <a:lnTo>
                    <a:pt x="2909" y="9483"/>
                  </a:lnTo>
                  <a:lnTo>
                    <a:pt x="2914" y="9483"/>
                  </a:lnTo>
                  <a:lnTo>
                    <a:pt x="2920" y="9483"/>
                  </a:lnTo>
                  <a:lnTo>
                    <a:pt x="2925" y="9484"/>
                  </a:lnTo>
                  <a:lnTo>
                    <a:pt x="2930" y="9484"/>
                  </a:lnTo>
                  <a:lnTo>
                    <a:pt x="2935" y="9485"/>
                  </a:lnTo>
                  <a:lnTo>
                    <a:pt x="2940" y="9485"/>
                  </a:lnTo>
                  <a:lnTo>
                    <a:pt x="2945" y="9485"/>
                  </a:lnTo>
                  <a:lnTo>
                    <a:pt x="2950" y="9485"/>
                  </a:lnTo>
                  <a:lnTo>
                    <a:pt x="2955" y="9485"/>
                  </a:lnTo>
                  <a:lnTo>
                    <a:pt x="2960" y="9484"/>
                  </a:lnTo>
                  <a:lnTo>
                    <a:pt x="2965" y="9484"/>
                  </a:lnTo>
                  <a:lnTo>
                    <a:pt x="2970" y="9484"/>
                  </a:lnTo>
                  <a:lnTo>
                    <a:pt x="2975" y="9484"/>
                  </a:lnTo>
                  <a:lnTo>
                    <a:pt x="2980" y="9484"/>
                  </a:lnTo>
                  <a:lnTo>
                    <a:pt x="2985" y="9484"/>
                  </a:lnTo>
                  <a:lnTo>
                    <a:pt x="2990" y="9484"/>
                  </a:lnTo>
                  <a:lnTo>
                    <a:pt x="2996" y="9483"/>
                  </a:lnTo>
                  <a:lnTo>
                    <a:pt x="3001" y="9483"/>
                  </a:lnTo>
                  <a:lnTo>
                    <a:pt x="3006" y="9483"/>
                  </a:lnTo>
                  <a:lnTo>
                    <a:pt x="3011" y="9483"/>
                  </a:lnTo>
                  <a:lnTo>
                    <a:pt x="3016" y="9483"/>
                  </a:lnTo>
                  <a:lnTo>
                    <a:pt x="3021" y="9483"/>
                  </a:lnTo>
                  <a:lnTo>
                    <a:pt x="3026" y="9483"/>
                  </a:lnTo>
                  <a:lnTo>
                    <a:pt x="3031" y="9483"/>
                  </a:lnTo>
                  <a:lnTo>
                    <a:pt x="3036" y="9482"/>
                  </a:lnTo>
                  <a:lnTo>
                    <a:pt x="3041" y="9482"/>
                  </a:lnTo>
                  <a:lnTo>
                    <a:pt x="3046" y="9482"/>
                  </a:lnTo>
                  <a:lnTo>
                    <a:pt x="3051" y="9483"/>
                  </a:lnTo>
                  <a:lnTo>
                    <a:pt x="3056" y="9483"/>
                  </a:lnTo>
                  <a:lnTo>
                    <a:pt x="3061" y="9483"/>
                  </a:lnTo>
                  <a:lnTo>
                    <a:pt x="3067" y="9484"/>
                  </a:lnTo>
                  <a:lnTo>
                    <a:pt x="3072" y="9484"/>
                  </a:lnTo>
                  <a:lnTo>
                    <a:pt x="3077" y="9484"/>
                  </a:lnTo>
                  <a:lnTo>
                    <a:pt x="3082" y="9484"/>
                  </a:lnTo>
                  <a:lnTo>
                    <a:pt x="3087" y="9484"/>
                  </a:lnTo>
                  <a:lnTo>
                    <a:pt x="3092" y="9485"/>
                  </a:lnTo>
                  <a:lnTo>
                    <a:pt x="3097" y="9485"/>
                  </a:lnTo>
                  <a:lnTo>
                    <a:pt x="3102" y="9486"/>
                  </a:lnTo>
                  <a:lnTo>
                    <a:pt x="3107" y="9486"/>
                  </a:lnTo>
                  <a:lnTo>
                    <a:pt x="3112" y="9487"/>
                  </a:lnTo>
                  <a:lnTo>
                    <a:pt x="3117" y="9488"/>
                  </a:lnTo>
                  <a:lnTo>
                    <a:pt x="3122" y="9489"/>
                  </a:lnTo>
                  <a:lnTo>
                    <a:pt x="3127" y="9489"/>
                  </a:lnTo>
                  <a:lnTo>
                    <a:pt x="3132" y="9489"/>
                  </a:lnTo>
                  <a:lnTo>
                    <a:pt x="3138" y="9490"/>
                  </a:lnTo>
                  <a:lnTo>
                    <a:pt x="3143" y="9490"/>
                  </a:lnTo>
                  <a:lnTo>
                    <a:pt x="3148" y="9491"/>
                  </a:lnTo>
                  <a:lnTo>
                    <a:pt x="3153" y="9491"/>
                  </a:lnTo>
                  <a:lnTo>
                    <a:pt x="3158" y="9492"/>
                  </a:lnTo>
                  <a:lnTo>
                    <a:pt x="3163" y="9492"/>
                  </a:lnTo>
                  <a:lnTo>
                    <a:pt x="3168" y="9492"/>
                  </a:lnTo>
                  <a:lnTo>
                    <a:pt x="3173" y="9493"/>
                  </a:lnTo>
                  <a:lnTo>
                    <a:pt x="3178" y="9493"/>
                  </a:lnTo>
                  <a:lnTo>
                    <a:pt x="3183" y="9494"/>
                  </a:lnTo>
                  <a:lnTo>
                    <a:pt x="3188" y="9494"/>
                  </a:lnTo>
                  <a:lnTo>
                    <a:pt x="3193" y="9494"/>
                  </a:lnTo>
                  <a:lnTo>
                    <a:pt x="3198" y="9495"/>
                  </a:lnTo>
                  <a:lnTo>
                    <a:pt x="3203" y="9495"/>
                  </a:lnTo>
                  <a:lnTo>
                    <a:pt x="3208" y="9495"/>
                  </a:lnTo>
                  <a:lnTo>
                    <a:pt x="3214" y="9495"/>
                  </a:lnTo>
                  <a:lnTo>
                    <a:pt x="3219" y="9495"/>
                  </a:lnTo>
                  <a:lnTo>
                    <a:pt x="3224" y="9495"/>
                  </a:lnTo>
                  <a:lnTo>
                    <a:pt x="3229" y="9496"/>
                  </a:lnTo>
                  <a:lnTo>
                    <a:pt x="3234" y="9496"/>
                  </a:lnTo>
                  <a:lnTo>
                    <a:pt x="3239" y="9496"/>
                  </a:lnTo>
                  <a:lnTo>
                    <a:pt x="3244" y="9497"/>
                  </a:lnTo>
                  <a:lnTo>
                    <a:pt x="3249" y="9497"/>
                  </a:lnTo>
                  <a:lnTo>
                    <a:pt x="3254" y="9497"/>
                  </a:lnTo>
                  <a:lnTo>
                    <a:pt x="3259" y="9497"/>
                  </a:lnTo>
                  <a:lnTo>
                    <a:pt x="3264" y="9497"/>
                  </a:lnTo>
                  <a:lnTo>
                    <a:pt x="3269" y="9497"/>
                  </a:lnTo>
                  <a:lnTo>
                    <a:pt x="3274" y="9497"/>
                  </a:lnTo>
                  <a:lnTo>
                    <a:pt x="3279" y="9497"/>
                  </a:lnTo>
                  <a:lnTo>
                    <a:pt x="3285" y="9497"/>
                  </a:lnTo>
                  <a:lnTo>
                    <a:pt x="3290" y="9497"/>
                  </a:lnTo>
                  <a:lnTo>
                    <a:pt x="3295" y="9498"/>
                  </a:lnTo>
                  <a:lnTo>
                    <a:pt x="3300" y="9498"/>
                  </a:lnTo>
                  <a:lnTo>
                    <a:pt x="3305" y="9498"/>
                  </a:lnTo>
                  <a:lnTo>
                    <a:pt x="3310" y="9498"/>
                  </a:lnTo>
                  <a:lnTo>
                    <a:pt x="3315" y="9498"/>
                  </a:lnTo>
                  <a:lnTo>
                    <a:pt x="3320" y="9498"/>
                  </a:lnTo>
                  <a:lnTo>
                    <a:pt x="3325" y="9499"/>
                  </a:lnTo>
                  <a:lnTo>
                    <a:pt x="3330" y="9499"/>
                  </a:lnTo>
                  <a:lnTo>
                    <a:pt x="3335" y="9499"/>
                  </a:lnTo>
                  <a:lnTo>
                    <a:pt x="3340" y="9499"/>
                  </a:lnTo>
                  <a:lnTo>
                    <a:pt x="3345" y="9499"/>
                  </a:lnTo>
                  <a:lnTo>
                    <a:pt x="3350" y="9500"/>
                  </a:lnTo>
                  <a:lnTo>
                    <a:pt x="3355" y="9500"/>
                  </a:lnTo>
                  <a:lnTo>
                    <a:pt x="3361" y="9500"/>
                  </a:lnTo>
                  <a:lnTo>
                    <a:pt x="3366" y="9500"/>
                  </a:lnTo>
                  <a:lnTo>
                    <a:pt x="3371" y="9500"/>
                  </a:lnTo>
                  <a:lnTo>
                    <a:pt x="3376" y="9500"/>
                  </a:lnTo>
                  <a:lnTo>
                    <a:pt x="3381" y="9501"/>
                  </a:lnTo>
                  <a:lnTo>
                    <a:pt x="3386" y="9501"/>
                  </a:lnTo>
                  <a:lnTo>
                    <a:pt x="3391" y="9500"/>
                  </a:lnTo>
                  <a:lnTo>
                    <a:pt x="3396" y="9500"/>
                  </a:lnTo>
                  <a:lnTo>
                    <a:pt x="3401" y="9500"/>
                  </a:lnTo>
                  <a:lnTo>
                    <a:pt x="3406" y="9500"/>
                  </a:lnTo>
                  <a:lnTo>
                    <a:pt x="3411" y="9501"/>
                  </a:lnTo>
                  <a:lnTo>
                    <a:pt x="3416" y="9501"/>
                  </a:lnTo>
                  <a:lnTo>
                    <a:pt x="3421" y="9501"/>
                  </a:lnTo>
                  <a:lnTo>
                    <a:pt x="3426" y="9501"/>
                  </a:lnTo>
                  <a:lnTo>
                    <a:pt x="3432" y="9501"/>
                  </a:lnTo>
                  <a:lnTo>
                    <a:pt x="3437" y="9502"/>
                  </a:lnTo>
                  <a:lnTo>
                    <a:pt x="3442" y="9502"/>
                  </a:lnTo>
                  <a:lnTo>
                    <a:pt x="3447" y="9502"/>
                  </a:lnTo>
                  <a:lnTo>
                    <a:pt x="3452" y="9502"/>
                  </a:lnTo>
                  <a:lnTo>
                    <a:pt x="3457" y="9501"/>
                  </a:lnTo>
                  <a:lnTo>
                    <a:pt x="3462" y="9501"/>
                  </a:lnTo>
                  <a:lnTo>
                    <a:pt x="3467" y="9501"/>
                  </a:lnTo>
                  <a:lnTo>
                    <a:pt x="3472" y="9501"/>
                  </a:lnTo>
                  <a:lnTo>
                    <a:pt x="3477" y="9501"/>
                  </a:lnTo>
                  <a:lnTo>
                    <a:pt x="3482" y="9501"/>
                  </a:lnTo>
                  <a:lnTo>
                    <a:pt x="3487" y="9502"/>
                  </a:lnTo>
                  <a:lnTo>
                    <a:pt x="3492" y="9502"/>
                  </a:lnTo>
                  <a:lnTo>
                    <a:pt x="3497" y="9501"/>
                  </a:lnTo>
                  <a:lnTo>
                    <a:pt x="3503" y="9501"/>
                  </a:lnTo>
                  <a:lnTo>
                    <a:pt x="3508" y="9501"/>
                  </a:lnTo>
                  <a:lnTo>
                    <a:pt x="3513" y="9501"/>
                  </a:lnTo>
                  <a:lnTo>
                    <a:pt x="3518" y="9501"/>
                  </a:lnTo>
                  <a:lnTo>
                    <a:pt x="3523" y="9502"/>
                  </a:lnTo>
                  <a:lnTo>
                    <a:pt x="3528" y="9502"/>
                  </a:lnTo>
                  <a:lnTo>
                    <a:pt x="3533" y="9502"/>
                  </a:lnTo>
                  <a:lnTo>
                    <a:pt x="3538" y="9502"/>
                  </a:lnTo>
                  <a:lnTo>
                    <a:pt x="3543" y="9502"/>
                  </a:lnTo>
                  <a:lnTo>
                    <a:pt x="3548" y="9502"/>
                  </a:lnTo>
                  <a:lnTo>
                    <a:pt x="3553" y="9502"/>
                  </a:lnTo>
                  <a:lnTo>
                    <a:pt x="3558" y="9502"/>
                  </a:lnTo>
                  <a:lnTo>
                    <a:pt x="3563" y="9502"/>
                  </a:lnTo>
                  <a:lnTo>
                    <a:pt x="3568" y="9503"/>
                  </a:lnTo>
                  <a:lnTo>
                    <a:pt x="3573" y="9502"/>
                  </a:lnTo>
                  <a:lnTo>
                    <a:pt x="3579" y="9502"/>
                  </a:lnTo>
                  <a:lnTo>
                    <a:pt x="3584" y="9502"/>
                  </a:lnTo>
                  <a:lnTo>
                    <a:pt x="3589" y="9502"/>
                  </a:lnTo>
                  <a:lnTo>
                    <a:pt x="3594" y="9503"/>
                  </a:lnTo>
                  <a:lnTo>
                    <a:pt x="3599" y="9502"/>
                  </a:lnTo>
                  <a:lnTo>
                    <a:pt x="3604" y="9502"/>
                  </a:lnTo>
                  <a:lnTo>
                    <a:pt x="3609" y="9503"/>
                  </a:lnTo>
                  <a:lnTo>
                    <a:pt x="3614" y="9503"/>
                  </a:lnTo>
                  <a:lnTo>
                    <a:pt x="3619" y="9503"/>
                  </a:lnTo>
                  <a:lnTo>
                    <a:pt x="3624" y="9503"/>
                  </a:lnTo>
                  <a:lnTo>
                    <a:pt x="3629" y="9503"/>
                  </a:lnTo>
                  <a:lnTo>
                    <a:pt x="3634" y="9503"/>
                  </a:lnTo>
                  <a:lnTo>
                    <a:pt x="3639" y="9504"/>
                  </a:lnTo>
                  <a:lnTo>
                    <a:pt x="3644" y="9504"/>
                  </a:lnTo>
                  <a:lnTo>
                    <a:pt x="3650" y="9504"/>
                  </a:lnTo>
                  <a:lnTo>
                    <a:pt x="3655" y="9505"/>
                  </a:lnTo>
                  <a:lnTo>
                    <a:pt x="3660" y="9505"/>
                  </a:lnTo>
                  <a:lnTo>
                    <a:pt x="3665" y="9506"/>
                  </a:lnTo>
                  <a:lnTo>
                    <a:pt x="3670" y="9507"/>
                  </a:lnTo>
                  <a:lnTo>
                    <a:pt x="3675" y="9508"/>
                  </a:lnTo>
                  <a:lnTo>
                    <a:pt x="3680" y="9509"/>
                  </a:lnTo>
                  <a:lnTo>
                    <a:pt x="3685" y="9510"/>
                  </a:lnTo>
                  <a:lnTo>
                    <a:pt x="3690" y="9511"/>
                  </a:lnTo>
                  <a:lnTo>
                    <a:pt x="3695" y="9512"/>
                  </a:lnTo>
                  <a:lnTo>
                    <a:pt x="3700" y="9513"/>
                  </a:lnTo>
                  <a:lnTo>
                    <a:pt x="3705" y="9514"/>
                  </a:lnTo>
                  <a:lnTo>
                    <a:pt x="3710" y="9515"/>
                  </a:lnTo>
                  <a:lnTo>
                    <a:pt x="3715" y="9516"/>
                  </a:lnTo>
                  <a:lnTo>
                    <a:pt x="3720" y="9517"/>
                  </a:lnTo>
                  <a:lnTo>
                    <a:pt x="3726" y="9518"/>
                  </a:lnTo>
                  <a:lnTo>
                    <a:pt x="3731" y="9520"/>
                  </a:lnTo>
                  <a:lnTo>
                    <a:pt x="3736" y="9521"/>
                  </a:lnTo>
                  <a:lnTo>
                    <a:pt x="3741" y="9522"/>
                  </a:lnTo>
                  <a:lnTo>
                    <a:pt x="3746" y="9523"/>
                  </a:lnTo>
                  <a:lnTo>
                    <a:pt x="3751" y="9523"/>
                  </a:lnTo>
                  <a:lnTo>
                    <a:pt x="3756" y="9523"/>
                  </a:lnTo>
                  <a:lnTo>
                    <a:pt x="3761" y="9524"/>
                  </a:lnTo>
                  <a:lnTo>
                    <a:pt x="3766" y="9524"/>
                  </a:lnTo>
                  <a:lnTo>
                    <a:pt x="3771" y="9524"/>
                  </a:lnTo>
                  <a:lnTo>
                    <a:pt x="3776" y="9524"/>
                  </a:lnTo>
                  <a:lnTo>
                    <a:pt x="3781" y="9524"/>
                  </a:lnTo>
                  <a:lnTo>
                    <a:pt x="3786" y="9524"/>
                  </a:lnTo>
                  <a:lnTo>
                    <a:pt x="3791" y="9524"/>
                  </a:lnTo>
                  <a:lnTo>
                    <a:pt x="3797" y="9523"/>
                  </a:lnTo>
                  <a:lnTo>
                    <a:pt x="3802" y="9522"/>
                  </a:lnTo>
                  <a:lnTo>
                    <a:pt x="3807" y="9521"/>
                  </a:lnTo>
                  <a:lnTo>
                    <a:pt x="3812" y="9520"/>
                  </a:lnTo>
                  <a:lnTo>
                    <a:pt x="3817" y="9519"/>
                  </a:lnTo>
                  <a:lnTo>
                    <a:pt x="3822" y="9519"/>
                  </a:lnTo>
                  <a:lnTo>
                    <a:pt x="3827" y="9517"/>
                  </a:lnTo>
                  <a:lnTo>
                    <a:pt x="3832" y="9516"/>
                  </a:lnTo>
                  <a:lnTo>
                    <a:pt x="3837" y="9516"/>
                  </a:lnTo>
                  <a:lnTo>
                    <a:pt x="3842" y="9515"/>
                  </a:lnTo>
                  <a:lnTo>
                    <a:pt x="3847" y="9514"/>
                  </a:lnTo>
                  <a:lnTo>
                    <a:pt x="3852" y="9513"/>
                  </a:lnTo>
                  <a:lnTo>
                    <a:pt x="3857" y="9512"/>
                  </a:lnTo>
                  <a:lnTo>
                    <a:pt x="3862" y="9511"/>
                  </a:lnTo>
                  <a:lnTo>
                    <a:pt x="3868" y="9510"/>
                  </a:lnTo>
                  <a:lnTo>
                    <a:pt x="3873" y="9509"/>
                  </a:lnTo>
                  <a:lnTo>
                    <a:pt x="3878" y="9508"/>
                  </a:lnTo>
                  <a:lnTo>
                    <a:pt x="3883" y="9507"/>
                  </a:lnTo>
                  <a:lnTo>
                    <a:pt x="3888" y="9507"/>
                  </a:lnTo>
                  <a:lnTo>
                    <a:pt x="3893" y="9506"/>
                  </a:lnTo>
                  <a:lnTo>
                    <a:pt x="3898" y="9505"/>
                  </a:lnTo>
                  <a:lnTo>
                    <a:pt x="3903" y="9504"/>
                  </a:lnTo>
                  <a:lnTo>
                    <a:pt x="3908" y="9504"/>
                  </a:lnTo>
                  <a:lnTo>
                    <a:pt x="3913" y="9504"/>
                  </a:lnTo>
                  <a:lnTo>
                    <a:pt x="3918" y="9503"/>
                  </a:lnTo>
                  <a:lnTo>
                    <a:pt x="3923" y="9503"/>
                  </a:lnTo>
                  <a:lnTo>
                    <a:pt x="3928" y="9502"/>
                  </a:lnTo>
                  <a:lnTo>
                    <a:pt x="3933" y="9502"/>
                  </a:lnTo>
                  <a:lnTo>
                    <a:pt x="3938" y="9502"/>
                  </a:lnTo>
                  <a:lnTo>
                    <a:pt x="3944" y="9502"/>
                  </a:lnTo>
                  <a:lnTo>
                    <a:pt x="3949" y="9502"/>
                  </a:lnTo>
                  <a:lnTo>
                    <a:pt x="3954" y="9501"/>
                  </a:lnTo>
                  <a:lnTo>
                    <a:pt x="3959" y="9501"/>
                  </a:lnTo>
                  <a:lnTo>
                    <a:pt x="3964" y="9501"/>
                  </a:lnTo>
                  <a:lnTo>
                    <a:pt x="3969" y="9501"/>
                  </a:lnTo>
                  <a:lnTo>
                    <a:pt x="3974" y="9500"/>
                  </a:lnTo>
                  <a:lnTo>
                    <a:pt x="3979" y="9500"/>
                  </a:lnTo>
                  <a:lnTo>
                    <a:pt x="3984" y="9500"/>
                  </a:lnTo>
                  <a:lnTo>
                    <a:pt x="3989" y="9501"/>
                  </a:lnTo>
                  <a:lnTo>
                    <a:pt x="3994" y="9501"/>
                  </a:lnTo>
                  <a:lnTo>
                    <a:pt x="3999" y="9501"/>
                  </a:lnTo>
                  <a:lnTo>
                    <a:pt x="4004" y="9501"/>
                  </a:lnTo>
                  <a:lnTo>
                    <a:pt x="4009" y="9501"/>
                  </a:lnTo>
                  <a:lnTo>
                    <a:pt x="4015" y="9501"/>
                  </a:lnTo>
                  <a:lnTo>
                    <a:pt x="4020" y="9501"/>
                  </a:lnTo>
                  <a:lnTo>
                    <a:pt x="4025" y="9502"/>
                  </a:lnTo>
                  <a:lnTo>
                    <a:pt x="4030" y="9502"/>
                  </a:lnTo>
                  <a:lnTo>
                    <a:pt x="4035" y="9502"/>
                  </a:lnTo>
                  <a:lnTo>
                    <a:pt x="4040" y="9502"/>
                  </a:lnTo>
                  <a:lnTo>
                    <a:pt x="4045" y="9502"/>
                  </a:lnTo>
                  <a:lnTo>
                    <a:pt x="4050" y="9503"/>
                  </a:lnTo>
                  <a:lnTo>
                    <a:pt x="4055" y="9503"/>
                  </a:lnTo>
                  <a:lnTo>
                    <a:pt x="4060" y="9503"/>
                  </a:lnTo>
                  <a:lnTo>
                    <a:pt x="4065" y="9502"/>
                  </a:lnTo>
                  <a:lnTo>
                    <a:pt x="4070" y="9503"/>
                  </a:lnTo>
                  <a:lnTo>
                    <a:pt x="4075" y="9503"/>
                  </a:lnTo>
                  <a:lnTo>
                    <a:pt x="4080" y="9503"/>
                  </a:lnTo>
                  <a:lnTo>
                    <a:pt x="4085" y="9503"/>
                  </a:lnTo>
                  <a:lnTo>
                    <a:pt x="4091" y="9503"/>
                  </a:lnTo>
                  <a:lnTo>
                    <a:pt x="4096" y="9503"/>
                  </a:lnTo>
                  <a:lnTo>
                    <a:pt x="4101" y="9503"/>
                  </a:lnTo>
                  <a:lnTo>
                    <a:pt x="4106" y="9503"/>
                  </a:lnTo>
                  <a:lnTo>
                    <a:pt x="4111" y="9503"/>
                  </a:lnTo>
                  <a:lnTo>
                    <a:pt x="4116" y="9503"/>
                  </a:lnTo>
                  <a:lnTo>
                    <a:pt x="4121" y="9504"/>
                  </a:lnTo>
                  <a:lnTo>
                    <a:pt x="4126" y="9504"/>
                  </a:lnTo>
                  <a:lnTo>
                    <a:pt x="4131" y="9504"/>
                  </a:lnTo>
                  <a:lnTo>
                    <a:pt x="4136" y="9504"/>
                  </a:lnTo>
                  <a:lnTo>
                    <a:pt x="4141" y="9504"/>
                  </a:lnTo>
                  <a:lnTo>
                    <a:pt x="4146" y="9504"/>
                  </a:lnTo>
                  <a:lnTo>
                    <a:pt x="4151" y="9504"/>
                  </a:lnTo>
                  <a:lnTo>
                    <a:pt x="4156" y="9504"/>
                  </a:lnTo>
                  <a:lnTo>
                    <a:pt x="4162" y="9504"/>
                  </a:lnTo>
                  <a:lnTo>
                    <a:pt x="4167" y="9504"/>
                  </a:lnTo>
                  <a:lnTo>
                    <a:pt x="4172" y="9504"/>
                  </a:lnTo>
                  <a:lnTo>
                    <a:pt x="4177" y="9504"/>
                  </a:lnTo>
                  <a:lnTo>
                    <a:pt x="4182" y="9504"/>
                  </a:lnTo>
                  <a:lnTo>
                    <a:pt x="4187" y="9505"/>
                  </a:lnTo>
                  <a:lnTo>
                    <a:pt x="4192" y="9505"/>
                  </a:lnTo>
                  <a:lnTo>
                    <a:pt x="4197" y="9505"/>
                  </a:lnTo>
                  <a:lnTo>
                    <a:pt x="4202" y="9504"/>
                  </a:lnTo>
                  <a:lnTo>
                    <a:pt x="4207" y="9504"/>
                  </a:lnTo>
                  <a:lnTo>
                    <a:pt x="4212" y="9504"/>
                  </a:lnTo>
                  <a:lnTo>
                    <a:pt x="4217" y="9504"/>
                  </a:lnTo>
                  <a:lnTo>
                    <a:pt x="4222" y="9504"/>
                  </a:lnTo>
                  <a:lnTo>
                    <a:pt x="4227" y="9504"/>
                  </a:lnTo>
                  <a:lnTo>
                    <a:pt x="4233" y="9504"/>
                  </a:lnTo>
                  <a:lnTo>
                    <a:pt x="4238" y="9504"/>
                  </a:lnTo>
                  <a:lnTo>
                    <a:pt x="4243" y="9504"/>
                  </a:lnTo>
                  <a:lnTo>
                    <a:pt x="4248" y="9504"/>
                  </a:lnTo>
                  <a:lnTo>
                    <a:pt x="4253" y="9504"/>
                  </a:lnTo>
                  <a:lnTo>
                    <a:pt x="4258" y="9504"/>
                  </a:lnTo>
                  <a:lnTo>
                    <a:pt x="4263" y="9504"/>
                  </a:lnTo>
                  <a:lnTo>
                    <a:pt x="4268" y="9504"/>
                  </a:lnTo>
                  <a:lnTo>
                    <a:pt x="4273" y="9504"/>
                  </a:lnTo>
                  <a:lnTo>
                    <a:pt x="4278" y="9504"/>
                  </a:lnTo>
                  <a:lnTo>
                    <a:pt x="4283" y="9504"/>
                  </a:lnTo>
                  <a:lnTo>
                    <a:pt x="4288" y="9503"/>
                  </a:lnTo>
                  <a:lnTo>
                    <a:pt x="4293" y="9503"/>
                  </a:lnTo>
                  <a:lnTo>
                    <a:pt x="4298" y="9503"/>
                  </a:lnTo>
                  <a:lnTo>
                    <a:pt x="4303" y="9502"/>
                  </a:lnTo>
                  <a:lnTo>
                    <a:pt x="4309" y="9501"/>
                  </a:lnTo>
                  <a:lnTo>
                    <a:pt x="4314" y="9500"/>
                  </a:lnTo>
                  <a:lnTo>
                    <a:pt x="4319" y="9499"/>
                  </a:lnTo>
                  <a:lnTo>
                    <a:pt x="4324" y="9499"/>
                  </a:lnTo>
                  <a:lnTo>
                    <a:pt x="4329" y="9498"/>
                  </a:lnTo>
                  <a:lnTo>
                    <a:pt x="4334" y="9496"/>
                  </a:lnTo>
                  <a:lnTo>
                    <a:pt x="4339" y="9495"/>
                  </a:lnTo>
                  <a:lnTo>
                    <a:pt x="4344" y="9493"/>
                  </a:lnTo>
                  <a:lnTo>
                    <a:pt x="4349" y="9492"/>
                  </a:lnTo>
                  <a:lnTo>
                    <a:pt x="4354" y="9489"/>
                  </a:lnTo>
                  <a:lnTo>
                    <a:pt x="4359" y="9486"/>
                  </a:lnTo>
                  <a:lnTo>
                    <a:pt x="4364" y="9483"/>
                  </a:lnTo>
                  <a:lnTo>
                    <a:pt x="4369" y="9479"/>
                  </a:lnTo>
                  <a:lnTo>
                    <a:pt x="4374" y="9474"/>
                  </a:lnTo>
                  <a:lnTo>
                    <a:pt x="4380" y="9469"/>
                  </a:lnTo>
                  <a:lnTo>
                    <a:pt x="4385" y="9463"/>
                  </a:lnTo>
                  <a:lnTo>
                    <a:pt x="4390" y="9456"/>
                  </a:lnTo>
                  <a:lnTo>
                    <a:pt x="4395" y="9448"/>
                  </a:lnTo>
                  <a:lnTo>
                    <a:pt x="4400" y="9438"/>
                  </a:lnTo>
                  <a:lnTo>
                    <a:pt x="4405" y="9426"/>
                  </a:lnTo>
                  <a:lnTo>
                    <a:pt x="4410" y="9413"/>
                  </a:lnTo>
                  <a:lnTo>
                    <a:pt x="4415" y="9398"/>
                  </a:lnTo>
                  <a:lnTo>
                    <a:pt x="4420" y="9381"/>
                  </a:lnTo>
                  <a:lnTo>
                    <a:pt x="4425" y="9360"/>
                  </a:lnTo>
                  <a:lnTo>
                    <a:pt x="4430" y="9336"/>
                  </a:lnTo>
                  <a:lnTo>
                    <a:pt x="4435" y="9308"/>
                  </a:lnTo>
                  <a:lnTo>
                    <a:pt x="4440" y="9278"/>
                  </a:lnTo>
                  <a:lnTo>
                    <a:pt x="4445" y="9242"/>
                  </a:lnTo>
                  <a:lnTo>
                    <a:pt x="4450" y="9201"/>
                  </a:lnTo>
                  <a:lnTo>
                    <a:pt x="4456" y="9154"/>
                  </a:lnTo>
                  <a:lnTo>
                    <a:pt x="4461" y="9101"/>
                  </a:lnTo>
                  <a:lnTo>
                    <a:pt x="4466" y="9041"/>
                  </a:lnTo>
                  <a:lnTo>
                    <a:pt x="4471" y="8974"/>
                  </a:lnTo>
                  <a:lnTo>
                    <a:pt x="4476" y="8899"/>
                  </a:lnTo>
                  <a:lnTo>
                    <a:pt x="4481" y="8815"/>
                  </a:lnTo>
                  <a:lnTo>
                    <a:pt x="4486" y="8721"/>
                  </a:lnTo>
                  <a:lnTo>
                    <a:pt x="4491" y="8616"/>
                  </a:lnTo>
                  <a:lnTo>
                    <a:pt x="4496" y="8501"/>
                  </a:lnTo>
                  <a:lnTo>
                    <a:pt x="4501" y="8375"/>
                  </a:lnTo>
                  <a:lnTo>
                    <a:pt x="4506" y="8236"/>
                  </a:lnTo>
                  <a:lnTo>
                    <a:pt x="4511" y="8084"/>
                  </a:lnTo>
                  <a:lnTo>
                    <a:pt x="4516" y="7920"/>
                  </a:lnTo>
                  <a:lnTo>
                    <a:pt x="4521" y="7743"/>
                  </a:lnTo>
                  <a:lnTo>
                    <a:pt x="4527" y="7553"/>
                  </a:lnTo>
                  <a:lnTo>
                    <a:pt x="4532" y="7349"/>
                  </a:lnTo>
                  <a:lnTo>
                    <a:pt x="4537" y="7132"/>
                  </a:lnTo>
                  <a:lnTo>
                    <a:pt x="4542" y="6903"/>
                  </a:lnTo>
                  <a:lnTo>
                    <a:pt x="4547" y="6661"/>
                  </a:lnTo>
                  <a:lnTo>
                    <a:pt x="4552" y="6406"/>
                  </a:lnTo>
                  <a:lnTo>
                    <a:pt x="4557" y="6141"/>
                  </a:lnTo>
                  <a:lnTo>
                    <a:pt x="4562" y="5866"/>
                  </a:lnTo>
                  <a:lnTo>
                    <a:pt x="4567" y="5582"/>
                  </a:lnTo>
                  <a:lnTo>
                    <a:pt x="4572" y="5289"/>
                  </a:lnTo>
                  <a:lnTo>
                    <a:pt x="4577" y="4991"/>
                  </a:lnTo>
                  <a:lnTo>
                    <a:pt x="4582" y="4687"/>
                  </a:lnTo>
                  <a:lnTo>
                    <a:pt x="4587" y="4380"/>
                  </a:lnTo>
                  <a:lnTo>
                    <a:pt x="4592" y="4070"/>
                  </a:lnTo>
                  <a:lnTo>
                    <a:pt x="4598" y="3761"/>
                  </a:lnTo>
                  <a:lnTo>
                    <a:pt x="4603" y="3453"/>
                  </a:lnTo>
                  <a:lnTo>
                    <a:pt x="4608" y="3149"/>
                  </a:lnTo>
                  <a:lnTo>
                    <a:pt x="4613" y="2848"/>
                  </a:lnTo>
                  <a:lnTo>
                    <a:pt x="4618" y="2555"/>
                  </a:lnTo>
                  <a:lnTo>
                    <a:pt x="4623" y="2271"/>
                  </a:lnTo>
                  <a:lnTo>
                    <a:pt x="4628" y="1996"/>
                  </a:lnTo>
                  <a:lnTo>
                    <a:pt x="4633" y="1732"/>
                  </a:lnTo>
                  <a:lnTo>
                    <a:pt x="4638" y="1482"/>
                  </a:lnTo>
                  <a:lnTo>
                    <a:pt x="4643" y="1247"/>
                  </a:lnTo>
                  <a:lnTo>
                    <a:pt x="4648" y="1030"/>
                  </a:lnTo>
                  <a:lnTo>
                    <a:pt x="4653" y="830"/>
                  </a:lnTo>
                  <a:lnTo>
                    <a:pt x="4658" y="649"/>
                  </a:lnTo>
                  <a:lnTo>
                    <a:pt x="4663" y="489"/>
                  </a:lnTo>
                  <a:lnTo>
                    <a:pt x="4668" y="350"/>
                  </a:lnTo>
                  <a:lnTo>
                    <a:pt x="4674" y="233"/>
                  </a:lnTo>
                  <a:lnTo>
                    <a:pt x="4679" y="140"/>
                  </a:lnTo>
                  <a:lnTo>
                    <a:pt x="4684" y="69"/>
                  </a:lnTo>
                  <a:lnTo>
                    <a:pt x="4689" y="22"/>
                  </a:lnTo>
                  <a:lnTo>
                    <a:pt x="4694" y="0"/>
                  </a:lnTo>
                  <a:lnTo>
                    <a:pt x="4699" y="2"/>
                  </a:lnTo>
                  <a:lnTo>
                    <a:pt x="4704" y="30"/>
                  </a:lnTo>
                  <a:lnTo>
                    <a:pt x="4709" y="83"/>
                  </a:lnTo>
                  <a:lnTo>
                    <a:pt x="4714" y="159"/>
                  </a:lnTo>
                  <a:lnTo>
                    <a:pt x="4719" y="258"/>
                  </a:lnTo>
                  <a:lnTo>
                    <a:pt x="4724" y="381"/>
                  </a:lnTo>
                  <a:lnTo>
                    <a:pt x="4729" y="524"/>
                  </a:lnTo>
                  <a:lnTo>
                    <a:pt x="4734" y="689"/>
                  </a:lnTo>
                  <a:lnTo>
                    <a:pt x="4739" y="873"/>
                  </a:lnTo>
                  <a:lnTo>
                    <a:pt x="4745" y="1074"/>
                  </a:lnTo>
                  <a:lnTo>
                    <a:pt x="4750" y="1292"/>
                  </a:lnTo>
                  <a:lnTo>
                    <a:pt x="4755" y="1525"/>
                  </a:lnTo>
                  <a:lnTo>
                    <a:pt x="4760" y="1771"/>
                  </a:lnTo>
                  <a:lnTo>
                    <a:pt x="4765" y="2027"/>
                  </a:lnTo>
                  <a:lnTo>
                    <a:pt x="4770" y="2293"/>
                  </a:lnTo>
                  <a:lnTo>
                    <a:pt x="4775" y="2567"/>
                  </a:lnTo>
                  <a:lnTo>
                    <a:pt x="4780" y="2846"/>
                  </a:lnTo>
                  <a:lnTo>
                    <a:pt x="4785" y="3128"/>
                  </a:lnTo>
                  <a:lnTo>
                    <a:pt x="4790" y="3413"/>
                  </a:lnTo>
                  <a:lnTo>
                    <a:pt x="4795" y="3699"/>
                  </a:lnTo>
                  <a:lnTo>
                    <a:pt x="4800" y="3984"/>
                  </a:lnTo>
                  <a:lnTo>
                    <a:pt x="4805" y="4265"/>
                  </a:lnTo>
                  <a:lnTo>
                    <a:pt x="4810" y="4543"/>
                  </a:lnTo>
                  <a:lnTo>
                    <a:pt x="4815" y="4817"/>
                  </a:lnTo>
                  <a:lnTo>
                    <a:pt x="4821" y="5083"/>
                  </a:lnTo>
                  <a:lnTo>
                    <a:pt x="4826" y="5341"/>
                  </a:lnTo>
                  <a:lnTo>
                    <a:pt x="4831" y="5591"/>
                  </a:lnTo>
                  <a:lnTo>
                    <a:pt x="4836" y="5834"/>
                  </a:lnTo>
                  <a:lnTo>
                    <a:pt x="4841" y="6066"/>
                  </a:lnTo>
                  <a:lnTo>
                    <a:pt x="4846" y="6289"/>
                  </a:lnTo>
                  <a:lnTo>
                    <a:pt x="4851" y="6500"/>
                  </a:lnTo>
                  <a:lnTo>
                    <a:pt x="4856" y="6702"/>
                  </a:lnTo>
                  <a:lnTo>
                    <a:pt x="4861" y="6892"/>
                  </a:lnTo>
                  <a:lnTo>
                    <a:pt x="4866" y="7072"/>
                  </a:lnTo>
                  <a:lnTo>
                    <a:pt x="4871" y="7241"/>
                  </a:lnTo>
                  <a:lnTo>
                    <a:pt x="4876" y="7401"/>
                  </a:lnTo>
                  <a:lnTo>
                    <a:pt x="4881" y="7550"/>
                  </a:lnTo>
                  <a:lnTo>
                    <a:pt x="4886" y="7688"/>
                  </a:lnTo>
                  <a:lnTo>
                    <a:pt x="4892" y="7818"/>
                  </a:lnTo>
                  <a:lnTo>
                    <a:pt x="4897" y="7938"/>
                  </a:lnTo>
                  <a:lnTo>
                    <a:pt x="4902" y="8050"/>
                  </a:lnTo>
                  <a:lnTo>
                    <a:pt x="4907" y="8154"/>
                  </a:lnTo>
                  <a:lnTo>
                    <a:pt x="4912" y="8250"/>
                  </a:lnTo>
                  <a:lnTo>
                    <a:pt x="4917" y="8340"/>
                  </a:lnTo>
                  <a:lnTo>
                    <a:pt x="4922" y="8422"/>
                  </a:lnTo>
                  <a:lnTo>
                    <a:pt x="4927" y="8498"/>
                  </a:lnTo>
                  <a:lnTo>
                    <a:pt x="4932" y="8568"/>
                  </a:lnTo>
                  <a:lnTo>
                    <a:pt x="4937" y="8633"/>
                  </a:lnTo>
                  <a:lnTo>
                    <a:pt x="4942" y="8692"/>
                  </a:lnTo>
                  <a:lnTo>
                    <a:pt x="4947" y="8747"/>
                  </a:lnTo>
                  <a:lnTo>
                    <a:pt x="4952" y="8797"/>
                  </a:lnTo>
                  <a:lnTo>
                    <a:pt x="4957" y="8844"/>
                  </a:lnTo>
                  <a:lnTo>
                    <a:pt x="4963" y="8886"/>
                  </a:lnTo>
                  <a:lnTo>
                    <a:pt x="4968" y="8925"/>
                  </a:lnTo>
                  <a:lnTo>
                    <a:pt x="4973" y="8961"/>
                  </a:lnTo>
                  <a:lnTo>
                    <a:pt x="4978" y="8994"/>
                  </a:lnTo>
                  <a:lnTo>
                    <a:pt x="4983" y="9024"/>
                  </a:lnTo>
                  <a:lnTo>
                    <a:pt x="4988" y="9052"/>
                  </a:lnTo>
                  <a:lnTo>
                    <a:pt x="4993" y="9078"/>
                  </a:lnTo>
                  <a:lnTo>
                    <a:pt x="4998" y="9103"/>
                  </a:lnTo>
                  <a:lnTo>
                    <a:pt x="5003" y="9126"/>
                  </a:lnTo>
                  <a:lnTo>
                    <a:pt x="5008" y="9146"/>
                  </a:lnTo>
                  <a:lnTo>
                    <a:pt x="5013" y="9165"/>
                  </a:lnTo>
                  <a:lnTo>
                    <a:pt x="5018" y="9183"/>
                  </a:lnTo>
                  <a:lnTo>
                    <a:pt x="5023" y="9199"/>
                  </a:lnTo>
                  <a:lnTo>
                    <a:pt x="5028" y="9215"/>
                  </a:lnTo>
                  <a:lnTo>
                    <a:pt x="5033" y="9229"/>
                  </a:lnTo>
                  <a:lnTo>
                    <a:pt x="5039" y="9243"/>
                  </a:lnTo>
                  <a:lnTo>
                    <a:pt x="5044" y="9255"/>
                  </a:lnTo>
                  <a:lnTo>
                    <a:pt x="5049" y="9267"/>
                  </a:lnTo>
                  <a:lnTo>
                    <a:pt x="5054" y="9278"/>
                  </a:lnTo>
                  <a:lnTo>
                    <a:pt x="5059" y="9288"/>
                  </a:lnTo>
                  <a:lnTo>
                    <a:pt x="5064" y="9297"/>
                  </a:lnTo>
                  <a:lnTo>
                    <a:pt x="5069" y="9306"/>
                  </a:lnTo>
                  <a:lnTo>
                    <a:pt x="5074" y="9315"/>
                  </a:lnTo>
                  <a:lnTo>
                    <a:pt x="5079" y="9323"/>
                  </a:lnTo>
                  <a:lnTo>
                    <a:pt x="5084" y="9331"/>
                  </a:lnTo>
                  <a:lnTo>
                    <a:pt x="5089" y="9338"/>
                  </a:lnTo>
                  <a:lnTo>
                    <a:pt x="5094" y="9345"/>
                  </a:lnTo>
                  <a:lnTo>
                    <a:pt x="5099" y="9351"/>
                  </a:lnTo>
                  <a:lnTo>
                    <a:pt x="5104" y="9357"/>
                  </a:lnTo>
                  <a:lnTo>
                    <a:pt x="5110" y="9362"/>
                  </a:lnTo>
                  <a:lnTo>
                    <a:pt x="5115" y="9368"/>
                  </a:lnTo>
                  <a:lnTo>
                    <a:pt x="5120" y="9373"/>
                  </a:lnTo>
                  <a:lnTo>
                    <a:pt x="5125" y="9378"/>
                  </a:lnTo>
                  <a:lnTo>
                    <a:pt x="5130" y="9383"/>
                  </a:lnTo>
                  <a:lnTo>
                    <a:pt x="5135" y="9387"/>
                  </a:lnTo>
                  <a:lnTo>
                    <a:pt x="5140" y="9391"/>
                  </a:lnTo>
                  <a:lnTo>
                    <a:pt x="5145" y="9395"/>
                  </a:lnTo>
                  <a:lnTo>
                    <a:pt x="5150" y="9399"/>
                  </a:lnTo>
                  <a:lnTo>
                    <a:pt x="5155" y="9402"/>
                  </a:lnTo>
                  <a:lnTo>
                    <a:pt x="5160" y="9406"/>
                  </a:lnTo>
                  <a:lnTo>
                    <a:pt x="5165" y="9409"/>
                  </a:lnTo>
                  <a:lnTo>
                    <a:pt x="5170" y="9412"/>
                  </a:lnTo>
                  <a:lnTo>
                    <a:pt x="5175" y="9415"/>
                  </a:lnTo>
                  <a:lnTo>
                    <a:pt x="5181" y="9419"/>
                  </a:lnTo>
                  <a:lnTo>
                    <a:pt x="5186" y="9422"/>
                  </a:lnTo>
                  <a:lnTo>
                    <a:pt x="5191" y="9424"/>
                  </a:lnTo>
                  <a:lnTo>
                    <a:pt x="5196" y="9427"/>
                  </a:lnTo>
                  <a:lnTo>
                    <a:pt x="5201" y="9429"/>
                  </a:lnTo>
                  <a:lnTo>
                    <a:pt x="5206" y="9432"/>
                  </a:lnTo>
                  <a:lnTo>
                    <a:pt x="5211" y="9434"/>
                  </a:lnTo>
                  <a:lnTo>
                    <a:pt x="5216" y="9436"/>
                  </a:lnTo>
                  <a:lnTo>
                    <a:pt x="5221" y="9439"/>
                  </a:lnTo>
                  <a:lnTo>
                    <a:pt x="5226" y="9440"/>
                  </a:lnTo>
                  <a:lnTo>
                    <a:pt x="5231" y="9442"/>
                  </a:lnTo>
                  <a:lnTo>
                    <a:pt x="5236" y="9444"/>
                  </a:lnTo>
                  <a:lnTo>
                    <a:pt x="5241" y="9446"/>
                  </a:lnTo>
                  <a:lnTo>
                    <a:pt x="5246" y="9447"/>
                  </a:lnTo>
                  <a:lnTo>
                    <a:pt x="5251" y="9449"/>
                  </a:lnTo>
                  <a:lnTo>
                    <a:pt x="5257" y="9450"/>
                  </a:lnTo>
                  <a:lnTo>
                    <a:pt x="5262" y="9452"/>
                  </a:lnTo>
                  <a:lnTo>
                    <a:pt x="5267" y="9454"/>
                  </a:lnTo>
                  <a:lnTo>
                    <a:pt x="5272" y="9455"/>
                  </a:lnTo>
                  <a:lnTo>
                    <a:pt x="5277" y="9457"/>
                  </a:lnTo>
                  <a:lnTo>
                    <a:pt x="5282" y="9458"/>
                  </a:lnTo>
                  <a:lnTo>
                    <a:pt x="5287" y="9459"/>
                  </a:lnTo>
                  <a:lnTo>
                    <a:pt x="5292" y="9460"/>
                  </a:lnTo>
                  <a:lnTo>
                    <a:pt x="5297" y="9462"/>
                  </a:lnTo>
                  <a:lnTo>
                    <a:pt x="5302" y="9463"/>
                  </a:lnTo>
                  <a:lnTo>
                    <a:pt x="5307" y="9464"/>
                  </a:lnTo>
                  <a:lnTo>
                    <a:pt x="5312" y="9465"/>
                  </a:lnTo>
                  <a:lnTo>
                    <a:pt x="5317" y="9466"/>
                  </a:lnTo>
                  <a:lnTo>
                    <a:pt x="5322" y="9466"/>
                  </a:lnTo>
                  <a:lnTo>
                    <a:pt x="5328" y="9467"/>
                  </a:lnTo>
                  <a:lnTo>
                    <a:pt x="5333" y="9468"/>
                  </a:lnTo>
                  <a:lnTo>
                    <a:pt x="5338" y="9469"/>
                  </a:lnTo>
                  <a:lnTo>
                    <a:pt x="5343" y="9470"/>
                  </a:lnTo>
                  <a:lnTo>
                    <a:pt x="5348" y="9471"/>
                  </a:lnTo>
                  <a:lnTo>
                    <a:pt x="5353" y="9472"/>
                  </a:lnTo>
                  <a:lnTo>
                    <a:pt x="5358" y="9472"/>
                  </a:lnTo>
                  <a:lnTo>
                    <a:pt x="5363" y="9473"/>
                  </a:lnTo>
                  <a:lnTo>
                    <a:pt x="5368" y="9474"/>
                  </a:lnTo>
                  <a:lnTo>
                    <a:pt x="5373" y="9475"/>
                  </a:lnTo>
                  <a:lnTo>
                    <a:pt x="5378" y="9475"/>
                  </a:lnTo>
                  <a:lnTo>
                    <a:pt x="5383" y="9476"/>
                  </a:lnTo>
                  <a:lnTo>
                    <a:pt x="5388" y="9476"/>
                  </a:lnTo>
                  <a:lnTo>
                    <a:pt x="5393" y="9477"/>
                  </a:lnTo>
                  <a:lnTo>
                    <a:pt x="5398" y="9478"/>
                  </a:lnTo>
                  <a:lnTo>
                    <a:pt x="5404" y="9479"/>
                  </a:lnTo>
                  <a:lnTo>
                    <a:pt x="5409" y="9479"/>
                  </a:lnTo>
                  <a:lnTo>
                    <a:pt x="5414" y="9480"/>
                  </a:lnTo>
                  <a:lnTo>
                    <a:pt x="5419" y="9481"/>
                  </a:lnTo>
                  <a:lnTo>
                    <a:pt x="5424" y="9481"/>
                  </a:lnTo>
                  <a:lnTo>
                    <a:pt x="5429" y="9482"/>
                  </a:lnTo>
                  <a:lnTo>
                    <a:pt x="5434" y="9483"/>
                  </a:lnTo>
                  <a:lnTo>
                    <a:pt x="5439" y="9483"/>
                  </a:lnTo>
                  <a:lnTo>
                    <a:pt x="5444" y="9483"/>
                  </a:lnTo>
                  <a:lnTo>
                    <a:pt x="5449" y="9484"/>
                  </a:lnTo>
                  <a:lnTo>
                    <a:pt x="5454" y="9485"/>
                  </a:lnTo>
                  <a:lnTo>
                    <a:pt x="5459" y="9485"/>
                  </a:lnTo>
                  <a:lnTo>
                    <a:pt x="5464" y="9485"/>
                  </a:lnTo>
                  <a:lnTo>
                    <a:pt x="5469" y="9486"/>
                  </a:lnTo>
                  <a:lnTo>
                    <a:pt x="5475" y="9486"/>
                  </a:lnTo>
                  <a:lnTo>
                    <a:pt x="5480" y="9486"/>
                  </a:lnTo>
                  <a:lnTo>
                    <a:pt x="5485" y="9487"/>
                  </a:lnTo>
                  <a:lnTo>
                    <a:pt x="5490" y="9487"/>
                  </a:lnTo>
                  <a:lnTo>
                    <a:pt x="5495" y="9487"/>
                  </a:lnTo>
                  <a:lnTo>
                    <a:pt x="5500" y="9488"/>
                  </a:lnTo>
                  <a:lnTo>
                    <a:pt x="5505" y="9488"/>
                  </a:lnTo>
                  <a:lnTo>
                    <a:pt x="5510" y="9489"/>
                  </a:lnTo>
                  <a:lnTo>
                    <a:pt x="5515" y="9489"/>
                  </a:lnTo>
                  <a:lnTo>
                    <a:pt x="5520" y="9489"/>
                  </a:lnTo>
                  <a:lnTo>
                    <a:pt x="5525" y="9489"/>
                  </a:lnTo>
                  <a:lnTo>
                    <a:pt x="5530" y="9490"/>
                  </a:lnTo>
                  <a:lnTo>
                    <a:pt x="5535" y="9490"/>
                  </a:lnTo>
                  <a:lnTo>
                    <a:pt x="5540" y="9490"/>
                  </a:lnTo>
                  <a:lnTo>
                    <a:pt x="5546" y="9491"/>
                  </a:lnTo>
                  <a:lnTo>
                    <a:pt x="5551" y="9491"/>
                  </a:lnTo>
                  <a:lnTo>
                    <a:pt x="5556" y="9491"/>
                  </a:lnTo>
                  <a:lnTo>
                    <a:pt x="5561" y="9492"/>
                  </a:lnTo>
                  <a:lnTo>
                    <a:pt x="5566" y="9492"/>
                  </a:lnTo>
                  <a:lnTo>
                    <a:pt x="5571" y="9492"/>
                  </a:lnTo>
                  <a:lnTo>
                    <a:pt x="5576" y="9492"/>
                  </a:lnTo>
                  <a:lnTo>
                    <a:pt x="5581" y="9492"/>
                  </a:lnTo>
                  <a:lnTo>
                    <a:pt x="5586" y="9492"/>
                  </a:lnTo>
                  <a:lnTo>
                    <a:pt x="5591" y="9492"/>
                  </a:lnTo>
                  <a:lnTo>
                    <a:pt x="5596" y="9493"/>
                  </a:lnTo>
                  <a:lnTo>
                    <a:pt x="5601" y="9493"/>
                  </a:lnTo>
                  <a:lnTo>
                    <a:pt x="5606" y="9493"/>
                  </a:lnTo>
                  <a:lnTo>
                    <a:pt x="5611" y="9493"/>
                  </a:lnTo>
                  <a:lnTo>
                    <a:pt x="5616" y="9494"/>
                  </a:lnTo>
                  <a:lnTo>
                    <a:pt x="5622" y="9494"/>
                  </a:lnTo>
                  <a:lnTo>
                    <a:pt x="5627" y="9494"/>
                  </a:lnTo>
                  <a:lnTo>
                    <a:pt x="5632" y="9495"/>
                  </a:lnTo>
                  <a:lnTo>
                    <a:pt x="5637" y="9495"/>
                  </a:lnTo>
                  <a:lnTo>
                    <a:pt x="5642" y="9495"/>
                  </a:lnTo>
                  <a:lnTo>
                    <a:pt x="5647" y="9494"/>
                  </a:lnTo>
                  <a:lnTo>
                    <a:pt x="5652" y="9494"/>
                  </a:lnTo>
                  <a:lnTo>
                    <a:pt x="5657" y="9494"/>
                  </a:lnTo>
                  <a:lnTo>
                    <a:pt x="5662" y="9495"/>
                  </a:lnTo>
                  <a:lnTo>
                    <a:pt x="5667" y="9495"/>
                  </a:lnTo>
                  <a:lnTo>
                    <a:pt x="5672" y="9496"/>
                  </a:lnTo>
                  <a:lnTo>
                    <a:pt x="5677" y="9496"/>
                  </a:lnTo>
                  <a:lnTo>
                    <a:pt x="5682" y="9496"/>
                  </a:lnTo>
                  <a:lnTo>
                    <a:pt x="5687" y="9496"/>
                  </a:lnTo>
                  <a:lnTo>
                    <a:pt x="5693" y="9496"/>
                  </a:lnTo>
                  <a:lnTo>
                    <a:pt x="5698" y="9496"/>
                  </a:lnTo>
                  <a:lnTo>
                    <a:pt x="5703" y="9496"/>
                  </a:lnTo>
                  <a:lnTo>
                    <a:pt x="5708" y="9497"/>
                  </a:lnTo>
                  <a:lnTo>
                    <a:pt x="5713" y="9497"/>
                  </a:lnTo>
                  <a:lnTo>
                    <a:pt x="5718" y="9496"/>
                  </a:lnTo>
                  <a:lnTo>
                    <a:pt x="5723" y="9497"/>
                  </a:lnTo>
                  <a:lnTo>
                    <a:pt x="5728" y="9497"/>
                  </a:lnTo>
                  <a:lnTo>
                    <a:pt x="5733" y="9497"/>
                  </a:lnTo>
                  <a:lnTo>
                    <a:pt x="5738" y="9497"/>
                  </a:lnTo>
                  <a:lnTo>
                    <a:pt x="5743" y="9497"/>
                  </a:lnTo>
                  <a:lnTo>
                    <a:pt x="5748" y="9497"/>
                  </a:lnTo>
                  <a:lnTo>
                    <a:pt x="5753" y="9497"/>
                  </a:lnTo>
                  <a:lnTo>
                    <a:pt x="5758" y="9497"/>
                  </a:lnTo>
                  <a:lnTo>
                    <a:pt x="5763" y="9497"/>
                  </a:lnTo>
                  <a:lnTo>
                    <a:pt x="5769" y="9498"/>
                  </a:lnTo>
                  <a:lnTo>
                    <a:pt x="5774" y="9498"/>
                  </a:lnTo>
                  <a:lnTo>
                    <a:pt x="5779" y="9499"/>
                  </a:lnTo>
                  <a:lnTo>
                    <a:pt x="5784" y="9499"/>
                  </a:lnTo>
                  <a:lnTo>
                    <a:pt x="5789" y="9499"/>
                  </a:lnTo>
                  <a:lnTo>
                    <a:pt x="5794" y="9499"/>
                  </a:lnTo>
                  <a:lnTo>
                    <a:pt x="5799" y="9499"/>
                  </a:lnTo>
                  <a:lnTo>
                    <a:pt x="5804" y="9499"/>
                  </a:lnTo>
                  <a:lnTo>
                    <a:pt x="5809" y="9498"/>
                  </a:lnTo>
                  <a:lnTo>
                    <a:pt x="5814" y="9498"/>
                  </a:lnTo>
                  <a:lnTo>
                    <a:pt x="5819" y="9498"/>
                  </a:lnTo>
                  <a:lnTo>
                    <a:pt x="5824" y="9498"/>
                  </a:lnTo>
                  <a:lnTo>
                    <a:pt x="5829" y="9497"/>
                  </a:lnTo>
                  <a:lnTo>
                    <a:pt x="5834" y="9497"/>
                  </a:lnTo>
                  <a:lnTo>
                    <a:pt x="5840" y="9498"/>
                  </a:lnTo>
                  <a:lnTo>
                    <a:pt x="5845" y="9498"/>
                  </a:lnTo>
                  <a:lnTo>
                    <a:pt x="5850" y="9498"/>
                  </a:lnTo>
                  <a:lnTo>
                    <a:pt x="5855" y="9498"/>
                  </a:lnTo>
                  <a:lnTo>
                    <a:pt x="5860" y="9497"/>
                  </a:lnTo>
                  <a:lnTo>
                    <a:pt x="5865" y="9496"/>
                  </a:lnTo>
                  <a:lnTo>
                    <a:pt x="5870" y="9496"/>
                  </a:lnTo>
                  <a:lnTo>
                    <a:pt x="5875" y="9495"/>
                  </a:lnTo>
                  <a:lnTo>
                    <a:pt x="5880" y="9495"/>
                  </a:lnTo>
                  <a:lnTo>
                    <a:pt x="5885" y="9494"/>
                  </a:lnTo>
                  <a:lnTo>
                    <a:pt x="5890" y="9494"/>
                  </a:lnTo>
                  <a:lnTo>
                    <a:pt x="5895" y="9493"/>
                  </a:lnTo>
                  <a:lnTo>
                    <a:pt x="5900" y="9493"/>
                  </a:lnTo>
                  <a:lnTo>
                    <a:pt x="5905" y="9493"/>
                  </a:lnTo>
                  <a:lnTo>
                    <a:pt x="5911" y="9493"/>
                  </a:lnTo>
                  <a:lnTo>
                    <a:pt x="5916" y="9492"/>
                  </a:lnTo>
                  <a:lnTo>
                    <a:pt x="5921" y="9492"/>
                  </a:lnTo>
                  <a:lnTo>
                    <a:pt x="5926" y="9492"/>
                  </a:lnTo>
                  <a:lnTo>
                    <a:pt x="5931" y="9491"/>
                  </a:lnTo>
                  <a:lnTo>
                    <a:pt x="5936" y="9490"/>
                  </a:lnTo>
                  <a:lnTo>
                    <a:pt x="5941" y="9490"/>
                  </a:lnTo>
                  <a:lnTo>
                    <a:pt x="5946" y="9489"/>
                  </a:lnTo>
                  <a:lnTo>
                    <a:pt x="5951" y="9489"/>
                  </a:lnTo>
                  <a:lnTo>
                    <a:pt x="5956" y="9488"/>
                  </a:lnTo>
                  <a:lnTo>
                    <a:pt x="5961" y="9487"/>
                  </a:lnTo>
                  <a:lnTo>
                    <a:pt x="5966" y="9487"/>
                  </a:lnTo>
                  <a:lnTo>
                    <a:pt x="5971" y="9486"/>
                  </a:lnTo>
                  <a:lnTo>
                    <a:pt x="5976" y="9486"/>
                  </a:lnTo>
                  <a:lnTo>
                    <a:pt x="5981" y="9485"/>
                  </a:lnTo>
                  <a:lnTo>
                    <a:pt x="5987" y="9485"/>
                  </a:lnTo>
                  <a:lnTo>
                    <a:pt x="5992" y="9484"/>
                  </a:lnTo>
                  <a:lnTo>
                    <a:pt x="5997" y="9484"/>
                  </a:lnTo>
                  <a:lnTo>
                    <a:pt x="6002" y="9483"/>
                  </a:lnTo>
                  <a:lnTo>
                    <a:pt x="6007" y="9483"/>
                  </a:lnTo>
                  <a:lnTo>
                    <a:pt x="6012" y="9483"/>
                  </a:lnTo>
                  <a:lnTo>
                    <a:pt x="6017" y="9483"/>
                  </a:lnTo>
                  <a:lnTo>
                    <a:pt x="6022" y="9482"/>
                  </a:lnTo>
                  <a:lnTo>
                    <a:pt x="6027" y="9482"/>
                  </a:lnTo>
                  <a:lnTo>
                    <a:pt x="6032" y="9482"/>
                  </a:lnTo>
                  <a:lnTo>
                    <a:pt x="6037" y="9481"/>
                  </a:lnTo>
                  <a:lnTo>
                    <a:pt x="6042" y="9481"/>
                  </a:lnTo>
                  <a:lnTo>
                    <a:pt x="6047" y="9481"/>
                  </a:lnTo>
                  <a:lnTo>
                    <a:pt x="6052" y="9481"/>
                  </a:lnTo>
                  <a:lnTo>
                    <a:pt x="6058" y="9481"/>
                  </a:lnTo>
                  <a:lnTo>
                    <a:pt x="6063" y="9480"/>
                  </a:lnTo>
                  <a:lnTo>
                    <a:pt x="6068" y="9480"/>
                  </a:lnTo>
                  <a:lnTo>
                    <a:pt x="6073" y="9481"/>
                  </a:lnTo>
                  <a:lnTo>
                    <a:pt x="6078" y="9481"/>
                  </a:lnTo>
                  <a:lnTo>
                    <a:pt x="6083" y="9480"/>
                  </a:lnTo>
                  <a:lnTo>
                    <a:pt x="6088" y="9480"/>
                  </a:lnTo>
                  <a:lnTo>
                    <a:pt x="6093" y="9480"/>
                  </a:lnTo>
                  <a:lnTo>
                    <a:pt x="6098" y="9480"/>
                  </a:lnTo>
                  <a:lnTo>
                    <a:pt x="6103" y="9481"/>
                  </a:lnTo>
                  <a:lnTo>
                    <a:pt x="6108" y="9481"/>
                  </a:lnTo>
                  <a:lnTo>
                    <a:pt x="6113" y="9481"/>
                  </a:lnTo>
                  <a:lnTo>
                    <a:pt x="6118" y="9481"/>
                  </a:lnTo>
                  <a:lnTo>
                    <a:pt x="6123" y="9481"/>
                  </a:lnTo>
                  <a:lnTo>
                    <a:pt x="6128" y="9481"/>
                  </a:lnTo>
                  <a:lnTo>
                    <a:pt x="6134" y="9482"/>
                  </a:lnTo>
                  <a:lnTo>
                    <a:pt x="6139" y="9482"/>
                  </a:lnTo>
                  <a:lnTo>
                    <a:pt x="6144" y="9482"/>
                  </a:lnTo>
                  <a:lnTo>
                    <a:pt x="6149" y="9483"/>
                  </a:lnTo>
                  <a:lnTo>
                    <a:pt x="6154" y="9483"/>
                  </a:lnTo>
                  <a:lnTo>
                    <a:pt x="6159" y="9484"/>
                  </a:lnTo>
                  <a:lnTo>
                    <a:pt x="6164" y="9484"/>
                  </a:lnTo>
                  <a:lnTo>
                    <a:pt x="6169" y="9485"/>
                  </a:lnTo>
                  <a:lnTo>
                    <a:pt x="6174" y="9485"/>
                  </a:lnTo>
                  <a:lnTo>
                    <a:pt x="6179" y="9486"/>
                  </a:lnTo>
                  <a:lnTo>
                    <a:pt x="6184" y="9486"/>
                  </a:lnTo>
                  <a:lnTo>
                    <a:pt x="6189" y="9487"/>
                  </a:lnTo>
                  <a:lnTo>
                    <a:pt x="6194" y="9487"/>
                  </a:lnTo>
                  <a:lnTo>
                    <a:pt x="6199" y="9488"/>
                  </a:lnTo>
                  <a:lnTo>
                    <a:pt x="6205" y="9489"/>
                  </a:lnTo>
                  <a:lnTo>
                    <a:pt x="6210" y="9490"/>
                  </a:lnTo>
                  <a:lnTo>
                    <a:pt x="6215" y="9490"/>
                  </a:lnTo>
                  <a:lnTo>
                    <a:pt x="6220" y="9490"/>
                  </a:lnTo>
                  <a:lnTo>
                    <a:pt x="6225" y="9491"/>
                  </a:lnTo>
                  <a:lnTo>
                    <a:pt x="6230" y="9491"/>
                  </a:lnTo>
                  <a:lnTo>
                    <a:pt x="6235" y="9492"/>
                  </a:lnTo>
                  <a:lnTo>
                    <a:pt x="6240" y="9492"/>
                  </a:lnTo>
                  <a:lnTo>
                    <a:pt x="6245" y="9493"/>
                  </a:lnTo>
                  <a:lnTo>
                    <a:pt x="6250" y="9493"/>
                  </a:lnTo>
                  <a:lnTo>
                    <a:pt x="6255" y="9494"/>
                  </a:lnTo>
                  <a:lnTo>
                    <a:pt x="6260" y="9495"/>
                  </a:lnTo>
                  <a:lnTo>
                    <a:pt x="6265" y="9495"/>
                  </a:lnTo>
                  <a:lnTo>
                    <a:pt x="6270" y="9496"/>
                  </a:lnTo>
                  <a:lnTo>
                    <a:pt x="6276" y="9496"/>
                  </a:lnTo>
                  <a:lnTo>
                    <a:pt x="6281" y="9496"/>
                  </a:lnTo>
                  <a:lnTo>
                    <a:pt x="6286" y="9496"/>
                  </a:lnTo>
                  <a:lnTo>
                    <a:pt x="6291" y="9497"/>
                  </a:lnTo>
                  <a:lnTo>
                    <a:pt x="6296" y="9497"/>
                  </a:lnTo>
                  <a:lnTo>
                    <a:pt x="6301" y="9497"/>
                  </a:lnTo>
                  <a:lnTo>
                    <a:pt x="6306" y="9498"/>
                  </a:lnTo>
                  <a:lnTo>
                    <a:pt x="6311" y="9498"/>
                  </a:lnTo>
                  <a:lnTo>
                    <a:pt x="6316" y="9498"/>
                  </a:lnTo>
                  <a:lnTo>
                    <a:pt x="6321" y="9499"/>
                  </a:lnTo>
                  <a:lnTo>
                    <a:pt x="6326" y="9499"/>
                  </a:lnTo>
                  <a:lnTo>
                    <a:pt x="6331" y="9499"/>
                  </a:lnTo>
                  <a:lnTo>
                    <a:pt x="6336" y="9499"/>
                  </a:lnTo>
                  <a:lnTo>
                    <a:pt x="6341" y="9499"/>
                  </a:lnTo>
                  <a:lnTo>
                    <a:pt x="6346" y="9499"/>
                  </a:lnTo>
                  <a:lnTo>
                    <a:pt x="6352" y="9500"/>
                  </a:lnTo>
                  <a:lnTo>
                    <a:pt x="6357" y="9500"/>
                  </a:lnTo>
                  <a:lnTo>
                    <a:pt x="6362" y="9500"/>
                  </a:lnTo>
                  <a:lnTo>
                    <a:pt x="6367" y="9501"/>
                  </a:lnTo>
                  <a:lnTo>
                    <a:pt x="6372" y="9501"/>
                  </a:lnTo>
                  <a:lnTo>
                    <a:pt x="6377" y="9501"/>
                  </a:lnTo>
                  <a:lnTo>
                    <a:pt x="6382" y="9501"/>
                  </a:lnTo>
                  <a:lnTo>
                    <a:pt x="6387" y="9502"/>
                  </a:lnTo>
                  <a:lnTo>
                    <a:pt x="6392" y="9502"/>
                  </a:lnTo>
                  <a:lnTo>
                    <a:pt x="6397" y="9502"/>
                  </a:lnTo>
                  <a:lnTo>
                    <a:pt x="6402" y="9502"/>
                  </a:lnTo>
                  <a:lnTo>
                    <a:pt x="6407" y="9503"/>
                  </a:lnTo>
                  <a:lnTo>
                    <a:pt x="6412" y="9503"/>
                  </a:lnTo>
                  <a:lnTo>
                    <a:pt x="6417" y="9503"/>
                  </a:lnTo>
                  <a:lnTo>
                    <a:pt x="6423" y="9503"/>
                  </a:lnTo>
                  <a:lnTo>
                    <a:pt x="6428" y="9503"/>
                  </a:lnTo>
                  <a:lnTo>
                    <a:pt x="6433" y="9503"/>
                  </a:lnTo>
                  <a:lnTo>
                    <a:pt x="6438" y="9504"/>
                  </a:lnTo>
                  <a:lnTo>
                    <a:pt x="6443" y="9504"/>
                  </a:lnTo>
                  <a:lnTo>
                    <a:pt x="6448" y="9504"/>
                  </a:lnTo>
                  <a:lnTo>
                    <a:pt x="6453" y="9504"/>
                  </a:lnTo>
                  <a:lnTo>
                    <a:pt x="6458" y="9504"/>
                  </a:lnTo>
                  <a:lnTo>
                    <a:pt x="6463" y="9505"/>
                  </a:lnTo>
                  <a:lnTo>
                    <a:pt x="6468" y="9505"/>
                  </a:lnTo>
                  <a:lnTo>
                    <a:pt x="6473" y="9505"/>
                  </a:lnTo>
                  <a:lnTo>
                    <a:pt x="6478" y="9505"/>
                  </a:lnTo>
                  <a:lnTo>
                    <a:pt x="6483" y="9505"/>
                  </a:lnTo>
                  <a:lnTo>
                    <a:pt x="6488" y="9505"/>
                  </a:lnTo>
                  <a:lnTo>
                    <a:pt x="6493" y="9505"/>
                  </a:lnTo>
                  <a:lnTo>
                    <a:pt x="6499" y="9506"/>
                  </a:lnTo>
                  <a:lnTo>
                    <a:pt x="6504" y="9505"/>
                  </a:lnTo>
                  <a:lnTo>
                    <a:pt x="6509" y="9505"/>
                  </a:lnTo>
                  <a:lnTo>
                    <a:pt x="6514" y="9506"/>
                  </a:lnTo>
                  <a:lnTo>
                    <a:pt x="6519" y="9506"/>
                  </a:lnTo>
                  <a:lnTo>
                    <a:pt x="6524" y="9506"/>
                  </a:lnTo>
                  <a:lnTo>
                    <a:pt x="6529" y="9506"/>
                  </a:lnTo>
                  <a:lnTo>
                    <a:pt x="6534" y="9506"/>
                  </a:lnTo>
                  <a:lnTo>
                    <a:pt x="6539" y="9506"/>
                  </a:lnTo>
                  <a:lnTo>
                    <a:pt x="6544" y="9506"/>
                  </a:lnTo>
                  <a:lnTo>
                    <a:pt x="6549" y="9505"/>
                  </a:lnTo>
                  <a:lnTo>
                    <a:pt x="6554" y="9505"/>
                  </a:lnTo>
                  <a:lnTo>
                    <a:pt x="6559" y="9505"/>
                  </a:lnTo>
                  <a:lnTo>
                    <a:pt x="6564" y="9505"/>
                  </a:lnTo>
                  <a:lnTo>
                    <a:pt x="6570" y="9505"/>
                  </a:lnTo>
                  <a:lnTo>
                    <a:pt x="6575" y="9505"/>
                  </a:lnTo>
                  <a:lnTo>
                    <a:pt x="6580" y="9504"/>
                  </a:lnTo>
                  <a:lnTo>
                    <a:pt x="6585" y="9505"/>
                  </a:lnTo>
                  <a:lnTo>
                    <a:pt x="6590" y="9505"/>
                  </a:lnTo>
                  <a:lnTo>
                    <a:pt x="6595" y="9505"/>
                  </a:lnTo>
                  <a:lnTo>
                    <a:pt x="6600" y="9505"/>
                  </a:lnTo>
                  <a:lnTo>
                    <a:pt x="6605" y="9505"/>
                  </a:lnTo>
                  <a:lnTo>
                    <a:pt x="6610" y="9505"/>
                  </a:lnTo>
                  <a:lnTo>
                    <a:pt x="6615" y="9505"/>
                  </a:lnTo>
                  <a:lnTo>
                    <a:pt x="6620" y="9505"/>
                  </a:lnTo>
                  <a:lnTo>
                    <a:pt x="6625" y="9505"/>
                  </a:lnTo>
                  <a:lnTo>
                    <a:pt x="6630" y="9506"/>
                  </a:lnTo>
                  <a:lnTo>
                    <a:pt x="6635" y="9505"/>
                  </a:lnTo>
                  <a:lnTo>
                    <a:pt x="6641" y="9505"/>
                  </a:lnTo>
                  <a:lnTo>
                    <a:pt x="6646" y="9505"/>
                  </a:lnTo>
                  <a:lnTo>
                    <a:pt x="6651" y="9505"/>
                  </a:lnTo>
                  <a:lnTo>
                    <a:pt x="6656" y="9505"/>
                  </a:lnTo>
                  <a:lnTo>
                    <a:pt x="6661" y="9505"/>
                  </a:lnTo>
                  <a:lnTo>
                    <a:pt x="6666" y="9505"/>
                  </a:lnTo>
                  <a:lnTo>
                    <a:pt x="6671" y="9505"/>
                  </a:lnTo>
                  <a:lnTo>
                    <a:pt x="6676" y="9505"/>
                  </a:lnTo>
                  <a:lnTo>
                    <a:pt x="6681" y="9505"/>
                  </a:lnTo>
                  <a:lnTo>
                    <a:pt x="6686" y="9505"/>
                  </a:lnTo>
                  <a:lnTo>
                    <a:pt x="6691" y="9504"/>
                  </a:lnTo>
                  <a:lnTo>
                    <a:pt x="6696" y="9504"/>
                  </a:lnTo>
                  <a:lnTo>
                    <a:pt x="6701" y="9505"/>
                  </a:lnTo>
                  <a:lnTo>
                    <a:pt x="6706" y="9504"/>
                  </a:lnTo>
                  <a:lnTo>
                    <a:pt x="6711" y="9504"/>
                  </a:lnTo>
                  <a:lnTo>
                    <a:pt x="6717" y="9505"/>
                  </a:lnTo>
                  <a:lnTo>
                    <a:pt x="6722" y="9505"/>
                  </a:lnTo>
                  <a:lnTo>
                    <a:pt x="6727" y="9505"/>
                  </a:lnTo>
                  <a:lnTo>
                    <a:pt x="6732" y="9505"/>
                  </a:lnTo>
                  <a:lnTo>
                    <a:pt x="6737" y="9505"/>
                  </a:lnTo>
                  <a:lnTo>
                    <a:pt x="6742" y="9505"/>
                  </a:lnTo>
                  <a:lnTo>
                    <a:pt x="6747" y="9505"/>
                  </a:lnTo>
                  <a:lnTo>
                    <a:pt x="6752" y="9505"/>
                  </a:lnTo>
                  <a:lnTo>
                    <a:pt x="6757" y="9505"/>
                  </a:lnTo>
                  <a:lnTo>
                    <a:pt x="6762" y="9505"/>
                  </a:lnTo>
                  <a:lnTo>
                    <a:pt x="6767" y="9505"/>
                  </a:lnTo>
                  <a:lnTo>
                    <a:pt x="6772" y="9505"/>
                  </a:lnTo>
                  <a:lnTo>
                    <a:pt x="6777" y="9505"/>
                  </a:lnTo>
                  <a:lnTo>
                    <a:pt x="6782" y="9505"/>
                  </a:lnTo>
                  <a:lnTo>
                    <a:pt x="6788" y="9505"/>
                  </a:lnTo>
                  <a:lnTo>
                    <a:pt x="6793" y="9505"/>
                  </a:lnTo>
                  <a:lnTo>
                    <a:pt x="6798" y="9505"/>
                  </a:lnTo>
                  <a:lnTo>
                    <a:pt x="6803" y="9505"/>
                  </a:lnTo>
                  <a:lnTo>
                    <a:pt x="6808" y="9505"/>
                  </a:lnTo>
                  <a:lnTo>
                    <a:pt x="6813" y="9505"/>
                  </a:lnTo>
                  <a:lnTo>
                    <a:pt x="6818" y="9505"/>
                  </a:lnTo>
                  <a:lnTo>
                    <a:pt x="6823" y="9505"/>
                  </a:lnTo>
                  <a:lnTo>
                    <a:pt x="6828" y="9505"/>
                  </a:lnTo>
                  <a:lnTo>
                    <a:pt x="6833" y="9505"/>
                  </a:lnTo>
                  <a:lnTo>
                    <a:pt x="6838" y="9505"/>
                  </a:lnTo>
                  <a:lnTo>
                    <a:pt x="6843" y="9505"/>
                  </a:lnTo>
                  <a:lnTo>
                    <a:pt x="6848" y="9505"/>
                  </a:lnTo>
                  <a:lnTo>
                    <a:pt x="6853" y="9506"/>
                  </a:lnTo>
                  <a:lnTo>
                    <a:pt x="6858" y="9506"/>
                  </a:lnTo>
                  <a:lnTo>
                    <a:pt x="6864" y="9506"/>
                  </a:lnTo>
                  <a:lnTo>
                    <a:pt x="6869" y="9506"/>
                  </a:lnTo>
                  <a:lnTo>
                    <a:pt x="6874" y="9506"/>
                  </a:lnTo>
                  <a:lnTo>
                    <a:pt x="6879" y="9506"/>
                  </a:lnTo>
                  <a:lnTo>
                    <a:pt x="6884" y="9506"/>
                  </a:lnTo>
                  <a:lnTo>
                    <a:pt x="6889" y="9505"/>
                  </a:lnTo>
                  <a:lnTo>
                    <a:pt x="6894" y="9505"/>
                  </a:lnTo>
                  <a:lnTo>
                    <a:pt x="6899" y="9506"/>
                  </a:lnTo>
                  <a:lnTo>
                    <a:pt x="6904" y="9506"/>
                  </a:lnTo>
                  <a:lnTo>
                    <a:pt x="6909" y="9506"/>
                  </a:lnTo>
                  <a:lnTo>
                    <a:pt x="6914" y="9506"/>
                  </a:lnTo>
                  <a:lnTo>
                    <a:pt x="6919" y="9506"/>
                  </a:lnTo>
                  <a:lnTo>
                    <a:pt x="6924" y="9506"/>
                  </a:lnTo>
                  <a:lnTo>
                    <a:pt x="6929" y="9506"/>
                  </a:lnTo>
                  <a:lnTo>
                    <a:pt x="6935" y="9506"/>
                  </a:lnTo>
                  <a:lnTo>
                    <a:pt x="6940" y="9506"/>
                  </a:lnTo>
                  <a:lnTo>
                    <a:pt x="6945" y="9506"/>
                  </a:lnTo>
                  <a:lnTo>
                    <a:pt x="6950" y="9506"/>
                  </a:lnTo>
                  <a:lnTo>
                    <a:pt x="6955" y="9506"/>
                  </a:lnTo>
                  <a:lnTo>
                    <a:pt x="6960" y="9506"/>
                  </a:lnTo>
                  <a:lnTo>
                    <a:pt x="6965" y="9506"/>
                  </a:lnTo>
                  <a:lnTo>
                    <a:pt x="6970" y="9507"/>
                  </a:lnTo>
                  <a:lnTo>
                    <a:pt x="6975" y="9507"/>
                  </a:lnTo>
                  <a:lnTo>
                    <a:pt x="6980" y="9506"/>
                  </a:lnTo>
                  <a:lnTo>
                    <a:pt x="6985" y="9506"/>
                  </a:lnTo>
                  <a:lnTo>
                    <a:pt x="6990" y="9506"/>
                  </a:lnTo>
                  <a:lnTo>
                    <a:pt x="6995" y="9506"/>
                  </a:lnTo>
                  <a:lnTo>
                    <a:pt x="7000" y="9506"/>
                  </a:lnTo>
                  <a:lnTo>
                    <a:pt x="7006" y="9506"/>
                  </a:lnTo>
                  <a:lnTo>
                    <a:pt x="7011" y="9506"/>
                  </a:lnTo>
                  <a:lnTo>
                    <a:pt x="7016" y="9506"/>
                  </a:lnTo>
                  <a:lnTo>
                    <a:pt x="7021" y="9506"/>
                  </a:lnTo>
                  <a:lnTo>
                    <a:pt x="7026" y="9506"/>
                  </a:lnTo>
                  <a:lnTo>
                    <a:pt x="7031" y="9505"/>
                  </a:lnTo>
                  <a:lnTo>
                    <a:pt x="7036" y="9505"/>
                  </a:lnTo>
                  <a:lnTo>
                    <a:pt x="7041" y="9505"/>
                  </a:lnTo>
                  <a:lnTo>
                    <a:pt x="7046" y="9505"/>
                  </a:lnTo>
                  <a:lnTo>
                    <a:pt x="7051" y="9505"/>
                  </a:lnTo>
                  <a:lnTo>
                    <a:pt x="7056" y="9506"/>
                  </a:lnTo>
                  <a:lnTo>
                    <a:pt x="7061" y="9506"/>
                  </a:lnTo>
                  <a:lnTo>
                    <a:pt x="7066" y="9506"/>
                  </a:lnTo>
                  <a:lnTo>
                    <a:pt x="7071" y="9506"/>
                  </a:lnTo>
                  <a:lnTo>
                    <a:pt x="7076" y="9506"/>
                  </a:lnTo>
                  <a:lnTo>
                    <a:pt x="7082" y="9506"/>
                  </a:lnTo>
                  <a:lnTo>
                    <a:pt x="7087" y="9506"/>
                  </a:lnTo>
                  <a:lnTo>
                    <a:pt x="7092" y="9506"/>
                  </a:lnTo>
                  <a:lnTo>
                    <a:pt x="7097" y="9506"/>
                  </a:lnTo>
                  <a:lnTo>
                    <a:pt x="7102" y="9506"/>
                  </a:lnTo>
                  <a:lnTo>
                    <a:pt x="7107" y="9506"/>
                  </a:lnTo>
                  <a:lnTo>
                    <a:pt x="7112" y="9507"/>
                  </a:lnTo>
                  <a:lnTo>
                    <a:pt x="7117" y="9506"/>
                  </a:lnTo>
                  <a:lnTo>
                    <a:pt x="7122" y="9506"/>
                  </a:lnTo>
                  <a:lnTo>
                    <a:pt x="7127" y="9506"/>
                  </a:lnTo>
                  <a:lnTo>
                    <a:pt x="7132" y="9507"/>
                  </a:lnTo>
                  <a:lnTo>
                    <a:pt x="7137" y="9507"/>
                  </a:lnTo>
                  <a:lnTo>
                    <a:pt x="7142" y="9507"/>
                  </a:lnTo>
                  <a:lnTo>
                    <a:pt x="7147" y="9507"/>
                  </a:lnTo>
                  <a:lnTo>
                    <a:pt x="7153" y="9507"/>
                  </a:lnTo>
                  <a:lnTo>
                    <a:pt x="7158" y="9507"/>
                  </a:lnTo>
                  <a:lnTo>
                    <a:pt x="7163" y="9507"/>
                  </a:lnTo>
                  <a:lnTo>
                    <a:pt x="7168" y="9507"/>
                  </a:lnTo>
                  <a:lnTo>
                    <a:pt x="7173" y="9507"/>
                  </a:lnTo>
                  <a:lnTo>
                    <a:pt x="7178" y="9507"/>
                  </a:lnTo>
                  <a:lnTo>
                    <a:pt x="7183" y="9507"/>
                  </a:lnTo>
                  <a:lnTo>
                    <a:pt x="7188" y="9507"/>
                  </a:lnTo>
                  <a:lnTo>
                    <a:pt x="7193" y="9507"/>
                  </a:lnTo>
                  <a:lnTo>
                    <a:pt x="7198" y="9507"/>
                  </a:lnTo>
                  <a:lnTo>
                    <a:pt x="7203" y="9507"/>
                  </a:lnTo>
                  <a:lnTo>
                    <a:pt x="7208" y="9506"/>
                  </a:lnTo>
                  <a:lnTo>
                    <a:pt x="7213" y="9506"/>
                  </a:lnTo>
                  <a:lnTo>
                    <a:pt x="7218" y="9506"/>
                  </a:lnTo>
                  <a:lnTo>
                    <a:pt x="7223" y="9506"/>
                  </a:lnTo>
                  <a:lnTo>
                    <a:pt x="7229" y="9506"/>
                  </a:lnTo>
                  <a:lnTo>
                    <a:pt x="7234" y="9507"/>
                  </a:lnTo>
                  <a:lnTo>
                    <a:pt x="7239" y="9507"/>
                  </a:lnTo>
                  <a:lnTo>
                    <a:pt x="7244" y="9507"/>
                  </a:lnTo>
                  <a:lnTo>
                    <a:pt x="7249" y="9507"/>
                  </a:lnTo>
                  <a:lnTo>
                    <a:pt x="7254" y="9506"/>
                  </a:lnTo>
                  <a:lnTo>
                    <a:pt x="7259" y="9506"/>
                  </a:lnTo>
                  <a:lnTo>
                    <a:pt x="7264" y="9506"/>
                  </a:lnTo>
                  <a:lnTo>
                    <a:pt x="7269" y="9506"/>
                  </a:lnTo>
                  <a:lnTo>
                    <a:pt x="7274" y="9506"/>
                  </a:lnTo>
                  <a:lnTo>
                    <a:pt x="7279" y="9506"/>
                  </a:lnTo>
                  <a:lnTo>
                    <a:pt x="7284" y="9506"/>
                  </a:lnTo>
                  <a:lnTo>
                    <a:pt x="7289" y="9506"/>
                  </a:lnTo>
                  <a:lnTo>
                    <a:pt x="7294" y="9506"/>
                  </a:lnTo>
                  <a:lnTo>
                    <a:pt x="7300" y="9506"/>
                  </a:lnTo>
                  <a:lnTo>
                    <a:pt x="7305" y="9506"/>
                  </a:lnTo>
                  <a:lnTo>
                    <a:pt x="7310" y="9506"/>
                  </a:lnTo>
                  <a:lnTo>
                    <a:pt x="7315" y="9506"/>
                  </a:lnTo>
                  <a:lnTo>
                    <a:pt x="7320" y="9506"/>
                  </a:lnTo>
                  <a:lnTo>
                    <a:pt x="7325" y="9506"/>
                  </a:lnTo>
                  <a:lnTo>
                    <a:pt x="7330" y="9506"/>
                  </a:lnTo>
                  <a:lnTo>
                    <a:pt x="7335" y="9505"/>
                  </a:lnTo>
                  <a:lnTo>
                    <a:pt x="7340" y="9506"/>
                  </a:lnTo>
                  <a:lnTo>
                    <a:pt x="7345" y="9506"/>
                  </a:lnTo>
                  <a:lnTo>
                    <a:pt x="7350" y="9506"/>
                  </a:lnTo>
                  <a:lnTo>
                    <a:pt x="7355" y="9506"/>
                  </a:lnTo>
                  <a:lnTo>
                    <a:pt x="7360" y="9506"/>
                  </a:lnTo>
                  <a:lnTo>
                    <a:pt x="7365" y="9507"/>
                  </a:lnTo>
                  <a:lnTo>
                    <a:pt x="7371" y="9506"/>
                  </a:lnTo>
                  <a:lnTo>
                    <a:pt x="7376" y="9506"/>
                  </a:lnTo>
                  <a:lnTo>
                    <a:pt x="7381" y="9507"/>
                  </a:lnTo>
                  <a:lnTo>
                    <a:pt x="7386" y="9507"/>
                  </a:lnTo>
                  <a:lnTo>
                    <a:pt x="7391" y="9507"/>
                  </a:lnTo>
                  <a:lnTo>
                    <a:pt x="7396" y="9506"/>
                  </a:lnTo>
                  <a:lnTo>
                    <a:pt x="7401" y="9506"/>
                  </a:lnTo>
                  <a:lnTo>
                    <a:pt x="7406" y="9506"/>
                  </a:lnTo>
                  <a:lnTo>
                    <a:pt x="7411" y="9506"/>
                  </a:lnTo>
                  <a:lnTo>
                    <a:pt x="7416" y="9506"/>
                  </a:lnTo>
                  <a:lnTo>
                    <a:pt x="7421" y="9507"/>
                  </a:lnTo>
                  <a:lnTo>
                    <a:pt x="7426" y="9507"/>
                  </a:lnTo>
                  <a:lnTo>
                    <a:pt x="7431" y="9507"/>
                  </a:lnTo>
                  <a:lnTo>
                    <a:pt x="7436" y="9507"/>
                  </a:lnTo>
                  <a:lnTo>
                    <a:pt x="7441" y="9507"/>
                  </a:lnTo>
                  <a:lnTo>
                    <a:pt x="7447" y="9507"/>
                  </a:lnTo>
                  <a:lnTo>
                    <a:pt x="7452" y="9507"/>
                  </a:lnTo>
                  <a:lnTo>
                    <a:pt x="7457" y="9506"/>
                  </a:lnTo>
                  <a:lnTo>
                    <a:pt x="7462" y="9507"/>
                  </a:lnTo>
                  <a:lnTo>
                    <a:pt x="7467" y="9507"/>
                  </a:lnTo>
                  <a:lnTo>
                    <a:pt x="7472" y="9507"/>
                  </a:lnTo>
                  <a:lnTo>
                    <a:pt x="7477" y="9507"/>
                  </a:lnTo>
                  <a:lnTo>
                    <a:pt x="7482" y="9507"/>
                  </a:lnTo>
                  <a:lnTo>
                    <a:pt x="7487" y="9507"/>
                  </a:lnTo>
                  <a:lnTo>
                    <a:pt x="7492" y="9507"/>
                  </a:lnTo>
                  <a:lnTo>
                    <a:pt x="7497" y="9507"/>
                  </a:lnTo>
                  <a:lnTo>
                    <a:pt x="7502" y="9507"/>
                  </a:lnTo>
                  <a:lnTo>
                    <a:pt x="7507" y="9507"/>
                  </a:lnTo>
                  <a:lnTo>
                    <a:pt x="7512" y="9507"/>
                  </a:lnTo>
                  <a:lnTo>
                    <a:pt x="7518" y="9506"/>
                  </a:lnTo>
                  <a:lnTo>
                    <a:pt x="7523" y="9506"/>
                  </a:lnTo>
                  <a:lnTo>
                    <a:pt x="7528" y="9507"/>
                  </a:lnTo>
                  <a:lnTo>
                    <a:pt x="7533" y="9507"/>
                  </a:lnTo>
                  <a:lnTo>
                    <a:pt x="7538" y="9507"/>
                  </a:lnTo>
                  <a:lnTo>
                    <a:pt x="7543" y="9506"/>
                  </a:lnTo>
                  <a:lnTo>
                    <a:pt x="7548" y="9507"/>
                  </a:lnTo>
                  <a:lnTo>
                    <a:pt x="7553" y="9507"/>
                  </a:lnTo>
                  <a:lnTo>
                    <a:pt x="7558" y="9507"/>
                  </a:lnTo>
                  <a:lnTo>
                    <a:pt x="7563" y="9507"/>
                  </a:lnTo>
                  <a:lnTo>
                    <a:pt x="7568" y="9507"/>
                  </a:lnTo>
                  <a:lnTo>
                    <a:pt x="7573" y="9507"/>
                  </a:lnTo>
                  <a:lnTo>
                    <a:pt x="7578" y="9507"/>
                  </a:lnTo>
                  <a:lnTo>
                    <a:pt x="7583" y="9506"/>
                  </a:lnTo>
                  <a:lnTo>
                    <a:pt x="7589" y="9507"/>
                  </a:lnTo>
                  <a:lnTo>
                    <a:pt x="7594" y="9507"/>
                  </a:lnTo>
                  <a:lnTo>
                    <a:pt x="7599" y="9507"/>
                  </a:lnTo>
                  <a:lnTo>
                    <a:pt x="7604" y="9507"/>
                  </a:lnTo>
                  <a:lnTo>
                    <a:pt x="7609" y="9506"/>
                  </a:lnTo>
                  <a:lnTo>
                    <a:pt x="7614" y="9506"/>
                  </a:lnTo>
                  <a:lnTo>
                    <a:pt x="7619" y="9507"/>
                  </a:lnTo>
                  <a:lnTo>
                    <a:pt x="7624" y="9507"/>
                  </a:lnTo>
                  <a:lnTo>
                    <a:pt x="7629" y="9507"/>
                  </a:lnTo>
                  <a:lnTo>
                    <a:pt x="7634" y="9507"/>
                  </a:lnTo>
                  <a:lnTo>
                    <a:pt x="7639" y="9507"/>
                  </a:lnTo>
                  <a:lnTo>
                    <a:pt x="7644" y="9507"/>
                  </a:lnTo>
                  <a:lnTo>
                    <a:pt x="7649" y="9507"/>
                  </a:lnTo>
                  <a:lnTo>
                    <a:pt x="7654" y="9507"/>
                  </a:lnTo>
                  <a:lnTo>
                    <a:pt x="7659" y="9507"/>
                  </a:lnTo>
                  <a:lnTo>
                    <a:pt x="7665" y="9507"/>
                  </a:lnTo>
                  <a:lnTo>
                    <a:pt x="7670" y="9507"/>
                  </a:lnTo>
                  <a:lnTo>
                    <a:pt x="7675" y="9507"/>
                  </a:lnTo>
                  <a:lnTo>
                    <a:pt x="7680" y="9507"/>
                  </a:lnTo>
                  <a:lnTo>
                    <a:pt x="7685" y="9507"/>
                  </a:lnTo>
                  <a:lnTo>
                    <a:pt x="7690" y="9507"/>
                  </a:lnTo>
                  <a:lnTo>
                    <a:pt x="7695" y="9507"/>
                  </a:lnTo>
                  <a:lnTo>
                    <a:pt x="7700" y="9507"/>
                  </a:lnTo>
                  <a:lnTo>
                    <a:pt x="7705" y="9507"/>
                  </a:lnTo>
                  <a:lnTo>
                    <a:pt x="7710" y="9507"/>
                  </a:lnTo>
                  <a:lnTo>
                    <a:pt x="7715" y="9506"/>
                  </a:lnTo>
                  <a:lnTo>
                    <a:pt x="7720" y="9506"/>
                  </a:lnTo>
                  <a:lnTo>
                    <a:pt x="7725" y="9507"/>
                  </a:lnTo>
                  <a:lnTo>
                    <a:pt x="7730" y="9507"/>
                  </a:lnTo>
                  <a:lnTo>
                    <a:pt x="7736" y="9507"/>
                  </a:lnTo>
                  <a:lnTo>
                    <a:pt x="7741" y="9507"/>
                  </a:lnTo>
                  <a:lnTo>
                    <a:pt x="7746" y="9507"/>
                  </a:lnTo>
                  <a:lnTo>
                    <a:pt x="7751" y="9507"/>
                  </a:lnTo>
                  <a:lnTo>
                    <a:pt x="7756" y="9507"/>
                  </a:lnTo>
                  <a:lnTo>
                    <a:pt x="7761" y="9507"/>
                  </a:lnTo>
                  <a:lnTo>
                    <a:pt x="7766" y="9507"/>
                  </a:lnTo>
                  <a:lnTo>
                    <a:pt x="7771" y="9507"/>
                  </a:lnTo>
                  <a:lnTo>
                    <a:pt x="7776" y="9506"/>
                  </a:lnTo>
                  <a:lnTo>
                    <a:pt x="7781" y="9506"/>
                  </a:lnTo>
                  <a:lnTo>
                    <a:pt x="7786" y="9506"/>
                  </a:lnTo>
                  <a:lnTo>
                    <a:pt x="7791" y="9507"/>
                  </a:lnTo>
                  <a:lnTo>
                    <a:pt x="7796" y="9507"/>
                  </a:lnTo>
                  <a:lnTo>
                    <a:pt x="7801" y="9507"/>
                  </a:lnTo>
                  <a:lnTo>
                    <a:pt x="7806" y="9507"/>
                  </a:lnTo>
                  <a:lnTo>
                    <a:pt x="7812" y="9507"/>
                  </a:lnTo>
                  <a:lnTo>
                    <a:pt x="7817" y="9507"/>
                  </a:lnTo>
                  <a:lnTo>
                    <a:pt x="7822" y="9507"/>
                  </a:lnTo>
                  <a:lnTo>
                    <a:pt x="7827" y="9507"/>
                  </a:lnTo>
                  <a:lnTo>
                    <a:pt x="7832" y="9507"/>
                  </a:lnTo>
                  <a:lnTo>
                    <a:pt x="7837" y="9506"/>
                  </a:lnTo>
                  <a:lnTo>
                    <a:pt x="7842" y="9506"/>
                  </a:lnTo>
                  <a:lnTo>
                    <a:pt x="7847" y="9507"/>
                  </a:lnTo>
                  <a:lnTo>
                    <a:pt x="7852" y="9507"/>
                  </a:lnTo>
                  <a:lnTo>
                    <a:pt x="7857" y="9506"/>
                  </a:lnTo>
                  <a:lnTo>
                    <a:pt x="7862" y="9507"/>
                  </a:lnTo>
                  <a:lnTo>
                    <a:pt x="7867" y="9507"/>
                  </a:lnTo>
                  <a:lnTo>
                    <a:pt x="7872" y="9506"/>
                  </a:lnTo>
                  <a:lnTo>
                    <a:pt x="7877" y="9506"/>
                  </a:lnTo>
                  <a:lnTo>
                    <a:pt x="7883" y="9506"/>
                  </a:lnTo>
                  <a:lnTo>
                    <a:pt x="7888" y="9507"/>
                  </a:lnTo>
                  <a:lnTo>
                    <a:pt x="7893" y="9507"/>
                  </a:lnTo>
                  <a:lnTo>
                    <a:pt x="7898" y="9507"/>
                  </a:lnTo>
                  <a:lnTo>
                    <a:pt x="7903" y="9508"/>
                  </a:lnTo>
                  <a:lnTo>
                    <a:pt x="7908" y="9508"/>
                  </a:lnTo>
                  <a:lnTo>
                    <a:pt x="7913" y="9507"/>
                  </a:lnTo>
                  <a:lnTo>
                    <a:pt x="7918" y="9507"/>
                  </a:lnTo>
                  <a:lnTo>
                    <a:pt x="7923" y="9507"/>
                  </a:lnTo>
                  <a:lnTo>
                    <a:pt x="7928" y="9507"/>
                  </a:lnTo>
                  <a:lnTo>
                    <a:pt x="7933" y="9507"/>
                  </a:lnTo>
                  <a:lnTo>
                    <a:pt x="7938" y="9507"/>
                  </a:lnTo>
                  <a:lnTo>
                    <a:pt x="7943" y="9507"/>
                  </a:lnTo>
                  <a:lnTo>
                    <a:pt x="7948" y="9507"/>
                  </a:lnTo>
                  <a:lnTo>
                    <a:pt x="7954" y="9507"/>
                  </a:lnTo>
                  <a:lnTo>
                    <a:pt x="7959" y="9507"/>
                  </a:lnTo>
                  <a:lnTo>
                    <a:pt x="7964" y="9507"/>
                  </a:lnTo>
                  <a:lnTo>
                    <a:pt x="7969" y="9507"/>
                  </a:lnTo>
                  <a:lnTo>
                    <a:pt x="7974" y="9507"/>
                  </a:lnTo>
                  <a:lnTo>
                    <a:pt x="7979" y="9507"/>
                  </a:lnTo>
                  <a:lnTo>
                    <a:pt x="7984" y="9507"/>
                  </a:lnTo>
                  <a:lnTo>
                    <a:pt x="7989" y="9506"/>
                  </a:lnTo>
                  <a:lnTo>
                    <a:pt x="7994" y="9507"/>
                  </a:lnTo>
                  <a:lnTo>
                    <a:pt x="7999" y="9506"/>
                  </a:lnTo>
                  <a:lnTo>
                    <a:pt x="8004" y="9507"/>
                  </a:lnTo>
                  <a:lnTo>
                    <a:pt x="8009" y="9507"/>
                  </a:lnTo>
                  <a:lnTo>
                    <a:pt x="8014" y="9507"/>
                  </a:lnTo>
                  <a:lnTo>
                    <a:pt x="8019" y="9507"/>
                  </a:lnTo>
                  <a:lnTo>
                    <a:pt x="8024" y="9506"/>
                  </a:lnTo>
                  <a:lnTo>
                    <a:pt x="8030" y="9506"/>
                  </a:lnTo>
                  <a:lnTo>
                    <a:pt x="8035" y="9506"/>
                  </a:lnTo>
                  <a:lnTo>
                    <a:pt x="8040" y="9506"/>
                  </a:lnTo>
                  <a:lnTo>
                    <a:pt x="8045" y="9507"/>
                  </a:lnTo>
                  <a:lnTo>
                    <a:pt x="8050" y="9506"/>
                  </a:lnTo>
                  <a:lnTo>
                    <a:pt x="8055" y="9506"/>
                  </a:lnTo>
                  <a:lnTo>
                    <a:pt x="8060" y="9507"/>
                  </a:lnTo>
                  <a:lnTo>
                    <a:pt x="8065" y="9507"/>
                  </a:lnTo>
                  <a:lnTo>
                    <a:pt x="8070" y="9507"/>
                  </a:lnTo>
                  <a:lnTo>
                    <a:pt x="8075" y="9507"/>
                  </a:lnTo>
                  <a:lnTo>
                    <a:pt x="8080" y="9507"/>
                  </a:lnTo>
                  <a:lnTo>
                    <a:pt x="8085" y="9507"/>
                  </a:lnTo>
                  <a:lnTo>
                    <a:pt x="8090" y="9507"/>
                  </a:lnTo>
                  <a:lnTo>
                    <a:pt x="8095" y="9507"/>
                  </a:lnTo>
                  <a:lnTo>
                    <a:pt x="8101" y="9507"/>
                  </a:lnTo>
                  <a:lnTo>
                    <a:pt x="8106" y="9507"/>
                  </a:lnTo>
                  <a:lnTo>
                    <a:pt x="8111" y="9507"/>
                  </a:lnTo>
                  <a:lnTo>
                    <a:pt x="8116" y="9507"/>
                  </a:lnTo>
                  <a:lnTo>
                    <a:pt x="8121" y="9507"/>
                  </a:lnTo>
                  <a:lnTo>
                    <a:pt x="8126" y="9508"/>
                  </a:lnTo>
                  <a:lnTo>
                    <a:pt x="8131" y="9508"/>
                  </a:lnTo>
                  <a:lnTo>
                    <a:pt x="8136" y="9507"/>
                  </a:lnTo>
                  <a:lnTo>
                    <a:pt x="8141" y="9507"/>
                  </a:lnTo>
                  <a:lnTo>
                    <a:pt x="8146" y="9507"/>
                  </a:lnTo>
                  <a:lnTo>
                    <a:pt x="8151" y="9507"/>
                  </a:lnTo>
                  <a:lnTo>
                    <a:pt x="8156" y="9507"/>
                  </a:lnTo>
                  <a:lnTo>
                    <a:pt x="8161" y="9508"/>
                  </a:lnTo>
                  <a:lnTo>
                    <a:pt x="8166" y="9508"/>
                  </a:lnTo>
                  <a:lnTo>
                    <a:pt x="8171" y="9508"/>
                  </a:lnTo>
                  <a:lnTo>
                    <a:pt x="8177" y="9508"/>
                  </a:lnTo>
                  <a:lnTo>
                    <a:pt x="8182" y="9508"/>
                  </a:lnTo>
                  <a:lnTo>
                    <a:pt x="8187" y="9508"/>
                  </a:lnTo>
                  <a:lnTo>
                    <a:pt x="8192" y="9507"/>
                  </a:lnTo>
                  <a:lnTo>
                    <a:pt x="8197" y="9507"/>
                  </a:lnTo>
                  <a:lnTo>
                    <a:pt x="8202" y="9507"/>
                  </a:lnTo>
                  <a:lnTo>
                    <a:pt x="8207" y="9507"/>
                  </a:lnTo>
                  <a:lnTo>
                    <a:pt x="8212" y="9507"/>
                  </a:lnTo>
                  <a:lnTo>
                    <a:pt x="8217" y="9507"/>
                  </a:lnTo>
                  <a:lnTo>
                    <a:pt x="8222" y="9507"/>
                  </a:lnTo>
                  <a:lnTo>
                    <a:pt x="8227" y="9507"/>
                  </a:lnTo>
                  <a:lnTo>
                    <a:pt x="8232" y="9507"/>
                  </a:lnTo>
                  <a:lnTo>
                    <a:pt x="8237" y="9507"/>
                  </a:lnTo>
                  <a:lnTo>
                    <a:pt x="8242" y="9507"/>
                  </a:lnTo>
                  <a:lnTo>
                    <a:pt x="8248" y="9507"/>
                  </a:lnTo>
                  <a:lnTo>
                    <a:pt x="8253" y="9507"/>
                  </a:lnTo>
                  <a:lnTo>
                    <a:pt x="8258" y="9507"/>
                  </a:lnTo>
                  <a:lnTo>
                    <a:pt x="8263" y="9507"/>
                  </a:lnTo>
                  <a:lnTo>
                    <a:pt x="8268" y="9507"/>
                  </a:lnTo>
                  <a:lnTo>
                    <a:pt x="8273" y="9507"/>
                  </a:lnTo>
                  <a:lnTo>
                    <a:pt x="8278" y="9507"/>
                  </a:lnTo>
                  <a:lnTo>
                    <a:pt x="8283" y="9507"/>
                  </a:lnTo>
                  <a:lnTo>
                    <a:pt x="8288" y="9507"/>
                  </a:lnTo>
                  <a:lnTo>
                    <a:pt x="8293" y="9507"/>
                  </a:lnTo>
                  <a:lnTo>
                    <a:pt x="8298" y="9507"/>
                  </a:lnTo>
                  <a:lnTo>
                    <a:pt x="8303" y="9507"/>
                  </a:lnTo>
                  <a:lnTo>
                    <a:pt x="8308" y="9507"/>
                  </a:lnTo>
                  <a:lnTo>
                    <a:pt x="8313" y="9507"/>
                  </a:lnTo>
                  <a:lnTo>
                    <a:pt x="8319" y="9507"/>
                  </a:lnTo>
                  <a:lnTo>
                    <a:pt x="8324" y="9507"/>
                  </a:lnTo>
                  <a:lnTo>
                    <a:pt x="8329" y="9507"/>
                  </a:lnTo>
                  <a:lnTo>
                    <a:pt x="8334" y="9507"/>
                  </a:lnTo>
                  <a:lnTo>
                    <a:pt x="8339" y="9507"/>
                  </a:lnTo>
                  <a:lnTo>
                    <a:pt x="8344" y="9507"/>
                  </a:lnTo>
                  <a:lnTo>
                    <a:pt x="8349" y="9507"/>
                  </a:lnTo>
                  <a:lnTo>
                    <a:pt x="8354" y="9507"/>
                  </a:lnTo>
                  <a:lnTo>
                    <a:pt x="8359" y="9507"/>
                  </a:lnTo>
                  <a:lnTo>
                    <a:pt x="8364" y="9507"/>
                  </a:lnTo>
                  <a:lnTo>
                    <a:pt x="8369" y="9508"/>
                  </a:lnTo>
                  <a:lnTo>
                    <a:pt x="8374" y="9508"/>
                  </a:lnTo>
                  <a:lnTo>
                    <a:pt x="8379" y="9508"/>
                  </a:lnTo>
                  <a:lnTo>
                    <a:pt x="8384" y="9508"/>
                  </a:lnTo>
                  <a:lnTo>
                    <a:pt x="8389" y="9508"/>
                  </a:lnTo>
                  <a:lnTo>
                    <a:pt x="8395" y="9508"/>
                  </a:lnTo>
                  <a:lnTo>
                    <a:pt x="8400" y="9508"/>
                  </a:lnTo>
                  <a:lnTo>
                    <a:pt x="8405" y="9508"/>
                  </a:lnTo>
                  <a:lnTo>
                    <a:pt x="8410" y="9508"/>
                  </a:lnTo>
                  <a:lnTo>
                    <a:pt x="8415" y="9508"/>
                  </a:lnTo>
                  <a:lnTo>
                    <a:pt x="8420" y="9508"/>
                  </a:lnTo>
                  <a:lnTo>
                    <a:pt x="8425" y="9508"/>
                  </a:lnTo>
                  <a:lnTo>
                    <a:pt x="8430" y="9508"/>
                  </a:lnTo>
                  <a:lnTo>
                    <a:pt x="8435" y="9508"/>
                  </a:lnTo>
                  <a:lnTo>
                    <a:pt x="8440" y="9508"/>
                  </a:lnTo>
                  <a:lnTo>
                    <a:pt x="8445" y="9508"/>
                  </a:lnTo>
                  <a:lnTo>
                    <a:pt x="8450" y="9507"/>
                  </a:lnTo>
                  <a:lnTo>
                    <a:pt x="8455" y="9507"/>
                  </a:lnTo>
                  <a:lnTo>
                    <a:pt x="8460" y="9508"/>
                  </a:lnTo>
                  <a:lnTo>
                    <a:pt x="8466" y="9507"/>
                  </a:lnTo>
                  <a:lnTo>
                    <a:pt x="8471" y="9507"/>
                  </a:lnTo>
                  <a:lnTo>
                    <a:pt x="8476" y="9507"/>
                  </a:lnTo>
                  <a:lnTo>
                    <a:pt x="8481" y="9507"/>
                  </a:lnTo>
                  <a:lnTo>
                    <a:pt x="8486" y="9507"/>
                  </a:lnTo>
                  <a:lnTo>
                    <a:pt x="8491" y="9507"/>
                  </a:lnTo>
                  <a:lnTo>
                    <a:pt x="8496" y="9507"/>
                  </a:lnTo>
                  <a:lnTo>
                    <a:pt x="8501" y="9507"/>
                  </a:lnTo>
                  <a:lnTo>
                    <a:pt x="8506" y="9507"/>
                  </a:lnTo>
                  <a:lnTo>
                    <a:pt x="8511" y="9507"/>
                  </a:lnTo>
                  <a:lnTo>
                    <a:pt x="8516" y="9507"/>
                  </a:lnTo>
                  <a:lnTo>
                    <a:pt x="8521" y="9508"/>
                  </a:lnTo>
                  <a:lnTo>
                    <a:pt x="8526" y="9507"/>
                  </a:lnTo>
                  <a:lnTo>
                    <a:pt x="8531" y="9507"/>
                  </a:lnTo>
                  <a:lnTo>
                    <a:pt x="8536" y="9507"/>
                  </a:lnTo>
                  <a:lnTo>
                    <a:pt x="8542" y="9507"/>
                  </a:lnTo>
                  <a:lnTo>
                    <a:pt x="8547" y="9508"/>
                  </a:lnTo>
                  <a:lnTo>
                    <a:pt x="8552" y="9508"/>
                  </a:lnTo>
                  <a:lnTo>
                    <a:pt x="8557" y="9508"/>
                  </a:lnTo>
                  <a:lnTo>
                    <a:pt x="8562" y="9507"/>
                  </a:lnTo>
                  <a:lnTo>
                    <a:pt x="8567" y="9507"/>
                  </a:lnTo>
                  <a:lnTo>
                    <a:pt x="8572" y="9507"/>
                  </a:lnTo>
                  <a:lnTo>
                    <a:pt x="8577" y="9507"/>
                  </a:lnTo>
                  <a:lnTo>
                    <a:pt x="8582" y="9507"/>
                  </a:lnTo>
                  <a:lnTo>
                    <a:pt x="8587" y="9507"/>
                  </a:lnTo>
                  <a:lnTo>
                    <a:pt x="8592" y="9507"/>
                  </a:lnTo>
                  <a:lnTo>
                    <a:pt x="8597" y="9507"/>
                  </a:lnTo>
                  <a:lnTo>
                    <a:pt x="8602" y="9507"/>
                  </a:lnTo>
                  <a:lnTo>
                    <a:pt x="8607" y="9507"/>
                  </a:lnTo>
                  <a:lnTo>
                    <a:pt x="8613" y="9507"/>
                  </a:lnTo>
                  <a:lnTo>
                    <a:pt x="8618" y="9507"/>
                  </a:lnTo>
                  <a:lnTo>
                    <a:pt x="8623" y="9507"/>
                  </a:lnTo>
                  <a:lnTo>
                    <a:pt x="8628" y="9508"/>
                  </a:lnTo>
                  <a:lnTo>
                    <a:pt x="8633" y="9508"/>
                  </a:lnTo>
                  <a:lnTo>
                    <a:pt x="8638" y="9508"/>
                  </a:lnTo>
                  <a:lnTo>
                    <a:pt x="8643" y="9508"/>
                  </a:lnTo>
                  <a:lnTo>
                    <a:pt x="8648" y="9508"/>
                  </a:lnTo>
                  <a:lnTo>
                    <a:pt x="8653" y="9508"/>
                  </a:lnTo>
                  <a:lnTo>
                    <a:pt x="8658" y="9508"/>
                  </a:lnTo>
                  <a:lnTo>
                    <a:pt x="8663" y="9508"/>
                  </a:lnTo>
                  <a:lnTo>
                    <a:pt x="8668" y="9508"/>
                  </a:lnTo>
                  <a:lnTo>
                    <a:pt x="8673" y="9508"/>
                  </a:lnTo>
                  <a:lnTo>
                    <a:pt x="8678" y="9507"/>
                  </a:lnTo>
                  <a:lnTo>
                    <a:pt x="8684" y="9507"/>
                  </a:lnTo>
                  <a:lnTo>
                    <a:pt x="8689" y="9507"/>
                  </a:lnTo>
                  <a:lnTo>
                    <a:pt x="8694" y="9507"/>
                  </a:lnTo>
                  <a:lnTo>
                    <a:pt x="8699" y="9507"/>
                  </a:lnTo>
                  <a:lnTo>
                    <a:pt x="8704" y="9507"/>
                  </a:lnTo>
                  <a:lnTo>
                    <a:pt x="8709" y="9507"/>
                  </a:lnTo>
                  <a:lnTo>
                    <a:pt x="8714" y="9507"/>
                  </a:lnTo>
                  <a:lnTo>
                    <a:pt x="8719" y="9507"/>
                  </a:lnTo>
                  <a:lnTo>
                    <a:pt x="8724" y="9507"/>
                  </a:lnTo>
                  <a:lnTo>
                    <a:pt x="8729" y="9508"/>
                  </a:lnTo>
                  <a:lnTo>
                    <a:pt x="8734" y="9508"/>
                  </a:lnTo>
                  <a:lnTo>
                    <a:pt x="8739" y="9507"/>
                  </a:lnTo>
                  <a:lnTo>
                    <a:pt x="8744" y="9507"/>
                  </a:lnTo>
                  <a:lnTo>
                    <a:pt x="8749" y="9508"/>
                  </a:lnTo>
                  <a:lnTo>
                    <a:pt x="8754" y="9508"/>
                  </a:lnTo>
                  <a:lnTo>
                    <a:pt x="8760" y="9508"/>
                  </a:lnTo>
                  <a:lnTo>
                    <a:pt x="8765" y="9507"/>
                  </a:lnTo>
                  <a:lnTo>
                    <a:pt x="8770" y="9507"/>
                  </a:lnTo>
                  <a:lnTo>
                    <a:pt x="8775" y="9507"/>
                  </a:lnTo>
                  <a:lnTo>
                    <a:pt x="8780" y="9507"/>
                  </a:lnTo>
                  <a:lnTo>
                    <a:pt x="8785" y="9507"/>
                  </a:lnTo>
                  <a:lnTo>
                    <a:pt x="8790" y="9508"/>
                  </a:lnTo>
                  <a:lnTo>
                    <a:pt x="8795" y="9507"/>
                  </a:lnTo>
                  <a:lnTo>
                    <a:pt x="8800" y="9507"/>
                  </a:lnTo>
                  <a:lnTo>
                    <a:pt x="8805" y="9507"/>
                  </a:lnTo>
                  <a:lnTo>
                    <a:pt x="8810" y="9508"/>
                  </a:lnTo>
                  <a:lnTo>
                    <a:pt x="8815" y="9508"/>
                  </a:lnTo>
                  <a:lnTo>
                    <a:pt x="8820" y="9507"/>
                  </a:lnTo>
                  <a:lnTo>
                    <a:pt x="8825" y="9507"/>
                  </a:lnTo>
                  <a:lnTo>
                    <a:pt x="8831" y="9507"/>
                  </a:lnTo>
                  <a:lnTo>
                    <a:pt x="8836" y="9507"/>
                  </a:lnTo>
                  <a:lnTo>
                    <a:pt x="8841" y="9508"/>
                  </a:lnTo>
                  <a:lnTo>
                    <a:pt x="8846" y="9508"/>
                  </a:lnTo>
                  <a:lnTo>
                    <a:pt x="8851" y="9508"/>
                  </a:lnTo>
                  <a:lnTo>
                    <a:pt x="8856" y="9508"/>
                  </a:lnTo>
                  <a:lnTo>
                    <a:pt x="8861" y="9508"/>
                  </a:lnTo>
                  <a:lnTo>
                    <a:pt x="8866" y="9508"/>
                  </a:lnTo>
                  <a:lnTo>
                    <a:pt x="8871" y="9509"/>
                  </a:lnTo>
                  <a:lnTo>
                    <a:pt x="8876" y="9508"/>
                  </a:lnTo>
                  <a:lnTo>
                    <a:pt x="8881" y="9508"/>
                  </a:lnTo>
                  <a:lnTo>
                    <a:pt x="8886" y="9508"/>
                  </a:lnTo>
                  <a:lnTo>
                    <a:pt x="8891" y="9508"/>
                  </a:lnTo>
                  <a:lnTo>
                    <a:pt x="8896" y="9507"/>
                  </a:lnTo>
                  <a:lnTo>
                    <a:pt x="8901" y="9507"/>
                  </a:lnTo>
                  <a:lnTo>
                    <a:pt x="8907" y="9508"/>
                  </a:lnTo>
                  <a:lnTo>
                    <a:pt x="8912" y="9508"/>
                  </a:lnTo>
                  <a:lnTo>
                    <a:pt x="8917" y="9508"/>
                  </a:lnTo>
                  <a:lnTo>
                    <a:pt x="8922" y="9507"/>
                  </a:lnTo>
                  <a:lnTo>
                    <a:pt x="8927" y="9507"/>
                  </a:lnTo>
                  <a:lnTo>
                    <a:pt x="8932" y="9507"/>
                  </a:lnTo>
                  <a:lnTo>
                    <a:pt x="8937" y="9507"/>
                  </a:lnTo>
                  <a:lnTo>
                    <a:pt x="8942" y="9507"/>
                  </a:lnTo>
                  <a:lnTo>
                    <a:pt x="8947" y="9507"/>
                  </a:lnTo>
                  <a:lnTo>
                    <a:pt x="8952" y="9507"/>
                  </a:lnTo>
                  <a:lnTo>
                    <a:pt x="8957" y="9507"/>
                  </a:lnTo>
                  <a:lnTo>
                    <a:pt x="8962" y="9508"/>
                  </a:lnTo>
                  <a:lnTo>
                    <a:pt x="8967" y="9508"/>
                  </a:lnTo>
                  <a:lnTo>
                    <a:pt x="8972" y="9508"/>
                  </a:lnTo>
                  <a:lnTo>
                    <a:pt x="8978" y="9508"/>
                  </a:lnTo>
                  <a:lnTo>
                    <a:pt x="8983" y="9508"/>
                  </a:lnTo>
                  <a:lnTo>
                    <a:pt x="8988" y="9508"/>
                  </a:lnTo>
                  <a:lnTo>
                    <a:pt x="8993" y="9507"/>
                  </a:lnTo>
                  <a:lnTo>
                    <a:pt x="8998" y="9507"/>
                  </a:lnTo>
                  <a:lnTo>
                    <a:pt x="9003" y="9507"/>
                  </a:lnTo>
                  <a:lnTo>
                    <a:pt x="9008" y="9508"/>
                  </a:lnTo>
                  <a:lnTo>
                    <a:pt x="9013" y="9508"/>
                  </a:lnTo>
                  <a:lnTo>
                    <a:pt x="9018" y="9507"/>
                  </a:lnTo>
                  <a:lnTo>
                    <a:pt x="9023" y="9508"/>
                  </a:lnTo>
                  <a:lnTo>
                    <a:pt x="9028" y="9508"/>
                  </a:lnTo>
                  <a:lnTo>
                    <a:pt x="9033" y="9508"/>
                  </a:lnTo>
                  <a:lnTo>
                    <a:pt x="9038" y="9508"/>
                  </a:lnTo>
                  <a:lnTo>
                    <a:pt x="9043" y="9508"/>
                  </a:lnTo>
                  <a:lnTo>
                    <a:pt x="9049" y="9508"/>
                  </a:lnTo>
                  <a:lnTo>
                    <a:pt x="9054" y="9508"/>
                  </a:lnTo>
                  <a:lnTo>
                    <a:pt x="9059" y="9507"/>
                  </a:lnTo>
                  <a:lnTo>
                    <a:pt x="9064" y="9507"/>
                  </a:lnTo>
                  <a:lnTo>
                    <a:pt x="9069" y="9508"/>
                  </a:lnTo>
                  <a:lnTo>
                    <a:pt x="9074" y="9508"/>
                  </a:lnTo>
                  <a:lnTo>
                    <a:pt x="9079" y="9508"/>
                  </a:lnTo>
                  <a:lnTo>
                    <a:pt x="9084" y="9508"/>
                  </a:lnTo>
                  <a:lnTo>
                    <a:pt x="9089" y="9508"/>
                  </a:lnTo>
                  <a:lnTo>
                    <a:pt x="9094" y="9508"/>
                  </a:lnTo>
                  <a:lnTo>
                    <a:pt x="9099" y="9508"/>
                  </a:lnTo>
                  <a:lnTo>
                    <a:pt x="9104" y="9508"/>
                  </a:lnTo>
                  <a:lnTo>
                    <a:pt x="9109" y="9508"/>
                  </a:lnTo>
                  <a:lnTo>
                    <a:pt x="9114" y="9508"/>
                  </a:lnTo>
                  <a:lnTo>
                    <a:pt x="9119" y="9508"/>
                  </a:lnTo>
                  <a:lnTo>
                    <a:pt x="9125" y="9508"/>
                  </a:lnTo>
                  <a:lnTo>
                    <a:pt x="9130" y="9508"/>
                  </a:lnTo>
                  <a:lnTo>
                    <a:pt x="9135" y="9509"/>
                  </a:lnTo>
                  <a:lnTo>
                    <a:pt x="9140" y="9509"/>
                  </a:lnTo>
                  <a:lnTo>
                    <a:pt x="9145" y="9508"/>
                  </a:lnTo>
                  <a:lnTo>
                    <a:pt x="9150" y="9508"/>
                  </a:lnTo>
                  <a:lnTo>
                    <a:pt x="9155" y="9509"/>
                  </a:lnTo>
                  <a:lnTo>
                    <a:pt x="9160" y="9508"/>
                  </a:lnTo>
                  <a:lnTo>
                    <a:pt x="9165" y="9508"/>
                  </a:lnTo>
                  <a:lnTo>
                    <a:pt x="9170" y="9507"/>
                  </a:lnTo>
                  <a:lnTo>
                    <a:pt x="9175" y="9507"/>
                  </a:lnTo>
                  <a:lnTo>
                    <a:pt x="9180" y="9508"/>
                  </a:lnTo>
                  <a:lnTo>
                    <a:pt x="9185" y="9508"/>
                  </a:lnTo>
                  <a:lnTo>
                    <a:pt x="9190" y="9506"/>
                  </a:lnTo>
                  <a:lnTo>
                    <a:pt x="9196" y="9500"/>
                  </a:lnTo>
                  <a:lnTo>
                    <a:pt x="9201" y="9496"/>
                  </a:lnTo>
                  <a:lnTo>
                    <a:pt x="9206" y="9495"/>
                  </a:lnTo>
                  <a:lnTo>
                    <a:pt x="9211" y="9497"/>
                  </a:lnTo>
                  <a:lnTo>
                    <a:pt x="9216" y="9501"/>
                  </a:lnTo>
                  <a:lnTo>
                    <a:pt x="9221" y="9504"/>
                  </a:lnTo>
                  <a:lnTo>
                    <a:pt x="9226" y="9507"/>
                  </a:lnTo>
                  <a:lnTo>
                    <a:pt x="9231" y="9508"/>
                  </a:lnTo>
                  <a:lnTo>
                    <a:pt x="9236" y="9509"/>
                  </a:lnTo>
                  <a:lnTo>
                    <a:pt x="9241" y="9509"/>
                  </a:lnTo>
                  <a:lnTo>
                    <a:pt x="9246" y="9509"/>
                  </a:lnTo>
                  <a:lnTo>
                    <a:pt x="9251" y="9509"/>
                  </a:lnTo>
                  <a:lnTo>
                    <a:pt x="9256" y="9509"/>
                  </a:lnTo>
                  <a:lnTo>
                    <a:pt x="9261" y="9509"/>
                  </a:lnTo>
                  <a:lnTo>
                    <a:pt x="9266" y="9509"/>
                  </a:lnTo>
                  <a:lnTo>
                    <a:pt x="9272" y="9509"/>
                  </a:lnTo>
                  <a:lnTo>
                    <a:pt x="9277" y="9509"/>
                  </a:lnTo>
                  <a:lnTo>
                    <a:pt x="9282" y="9509"/>
                  </a:lnTo>
                  <a:lnTo>
                    <a:pt x="9287" y="9510"/>
                  </a:lnTo>
                  <a:lnTo>
                    <a:pt x="9292" y="9510"/>
                  </a:lnTo>
                  <a:lnTo>
                    <a:pt x="9297" y="9509"/>
                  </a:lnTo>
                  <a:lnTo>
                    <a:pt x="9302" y="9509"/>
                  </a:lnTo>
                  <a:lnTo>
                    <a:pt x="9307" y="9509"/>
                  </a:lnTo>
                  <a:lnTo>
                    <a:pt x="9312" y="9509"/>
                  </a:lnTo>
                  <a:lnTo>
                    <a:pt x="9317" y="9509"/>
                  </a:lnTo>
                  <a:lnTo>
                    <a:pt x="9322" y="9509"/>
                  </a:lnTo>
                  <a:lnTo>
                    <a:pt x="9327" y="9509"/>
                  </a:lnTo>
                  <a:lnTo>
                    <a:pt x="9332" y="9509"/>
                  </a:lnTo>
                  <a:lnTo>
                    <a:pt x="9337" y="9508"/>
                  </a:lnTo>
                  <a:lnTo>
                    <a:pt x="9343" y="9508"/>
                  </a:lnTo>
                  <a:lnTo>
                    <a:pt x="9348" y="9508"/>
                  </a:lnTo>
                  <a:lnTo>
                    <a:pt x="9353" y="9508"/>
                  </a:lnTo>
                  <a:lnTo>
                    <a:pt x="9358" y="9508"/>
                  </a:lnTo>
                  <a:lnTo>
                    <a:pt x="9363" y="9508"/>
                  </a:lnTo>
                  <a:lnTo>
                    <a:pt x="9368" y="9508"/>
                  </a:lnTo>
                  <a:lnTo>
                    <a:pt x="9373" y="9508"/>
                  </a:lnTo>
                  <a:lnTo>
                    <a:pt x="9378" y="9508"/>
                  </a:lnTo>
                  <a:lnTo>
                    <a:pt x="9383" y="9507"/>
                  </a:lnTo>
                  <a:lnTo>
                    <a:pt x="9388" y="9507"/>
                  </a:lnTo>
                  <a:lnTo>
                    <a:pt x="9393" y="9508"/>
                  </a:lnTo>
                  <a:lnTo>
                    <a:pt x="9398" y="9508"/>
                  </a:lnTo>
                  <a:lnTo>
                    <a:pt x="9403" y="9508"/>
                  </a:lnTo>
                  <a:lnTo>
                    <a:pt x="9408" y="9508"/>
                  </a:lnTo>
                  <a:lnTo>
                    <a:pt x="9414" y="9508"/>
                  </a:lnTo>
                  <a:lnTo>
                    <a:pt x="9419" y="9508"/>
                  </a:lnTo>
                  <a:lnTo>
                    <a:pt x="9424" y="9507"/>
                  </a:lnTo>
                  <a:lnTo>
                    <a:pt x="9429" y="950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0" name="Line 1956">
              <a:extLst>
                <a:ext uri="{FF2B5EF4-FFF2-40B4-BE49-F238E27FC236}">
                  <a16:creationId xmlns:a16="http://schemas.microsoft.com/office/drawing/2014/main" id="{79CB76D2-C3B1-4851-8F2F-0F35C97863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7" y="3526"/>
              <a:ext cx="134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1" name="Line 1957">
              <a:extLst>
                <a:ext uri="{FF2B5EF4-FFF2-40B4-BE49-F238E27FC236}">
                  <a16:creationId xmlns:a16="http://schemas.microsoft.com/office/drawing/2014/main" id="{09FF7385-4F79-435F-A021-CFB2F10CC5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7" y="3532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2" name="Line 1958">
              <a:extLst>
                <a:ext uri="{FF2B5EF4-FFF2-40B4-BE49-F238E27FC236}">
                  <a16:creationId xmlns:a16="http://schemas.microsoft.com/office/drawing/2014/main" id="{2C1169DE-A5BE-4DD5-B46B-2EE9014D5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1" y="3526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3" name="Line 1961">
              <a:extLst>
                <a:ext uri="{FF2B5EF4-FFF2-40B4-BE49-F238E27FC236}">
                  <a16:creationId xmlns:a16="http://schemas.microsoft.com/office/drawing/2014/main" id="{6B91416B-6D5A-4F4F-A19E-B37BB26315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1" y="3526"/>
              <a:ext cx="99" cy="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4" name="Line 1962">
              <a:extLst>
                <a:ext uri="{FF2B5EF4-FFF2-40B4-BE49-F238E27FC236}">
                  <a16:creationId xmlns:a16="http://schemas.microsoft.com/office/drawing/2014/main" id="{144C1BA4-98A9-4113-BF03-BF21B09B5C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1" y="3526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5" name="Line 1963">
              <a:extLst>
                <a:ext uri="{FF2B5EF4-FFF2-40B4-BE49-F238E27FC236}">
                  <a16:creationId xmlns:a16="http://schemas.microsoft.com/office/drawing/2014/main" id="{85802F14-1BAE-48A1-9A63-531DBAFF6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0" y="3529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6" name="Line 1966">
              <a:extLst>
                <a:ext uri="{FF2B5EF4-FFF2-40B4-BE49-F238E27FC236}">
                  <a16:creationId xmlns:a16="http://schemas.microsoft.com/office/drawing/2014/main" id="{57C13A78-825D-4ADA-AAA1-964C06CE44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5" y="3532"/>
              <a:ext cx="422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7" name="Line 1967">
              <a:extLst>
                <a:ext uri="{FF2B5EF4-FFF2-40B4-BE49-F238E27FC236}">
                  <a16:creationId xmlns:a16="http://schemas.microsoft.com/office/drawing/2014/main" id="{0F7C8578-A3F1-46B2-98FC-C6367AAA9C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5" y="3534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8" name="Line 1968">
              <a:extLst>
                <a:ext uri="{FF2B5EF4-FFF2-40B4-BE49-F238E27FC236}">
                  <a16:creationId xmlns:a16="http://schemas.microsoft.com/office/drawing/2014/main" id="{5E63699E-2CA1-4512-835B-72CFCB67E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7" y="3532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Helvetica</vt:lpstr>
      <vt:lpstr>HelveticaNeue LT 55 Roman</vt:lpstr>
      <vt:lpstr>Times New Roman</vt:lpstr>
      <vt:lpstr>Wingdings</vt:lpstr>
      <vt:lpstr>Default Design</vt:lpstr>
      <vt:lpstr>Fortis HILIC</vt:lpstr>
    </vt:vector>
  </TitlesOfParts>
  <Company>Fortis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Woodruff</dc:creator>
  <cp:lastModifiedBy>Mark Woodruff</cp:lastModifiedBy>
  <cp:revision>365</cp:revision>
  <dcterms:created xsi:type="dcterms:W3CDTF">2005-08-05T14:34:13Z</dcterms:created>
  <dcterms:modified xsi:type="dcterms:W3CDTF">2020-08-13T09:08:56Z</dcterms:modified>
</cp:coreProperties>
</file>