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94" r:id="rId2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Helvetica" pitchFamily="2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Helvetica" pitchFamily="2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Helvetica" pitchFamily="2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Helvetica" pitchFamily="2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Helvetica" pitchFamily="2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Helvetica" pitchFamily="2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Helvetica" pitchFamily="2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Helvetica" pitchFamily="2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Helvetica" pitchFamily="2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C0C0"/>
    <a:srgbClr val="4D4D4D"/>
    <a:srgbClr val="969696"/>
    <a:srgbClr val="FF990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870" autoAdjust="0"/>
    <p:restoredTop sz="82485" autoAdjust="0"/>
  </p:normalViewPr>
  <p:slideViewPr>
    <p:cSldViewPr>
      <p:cViewPr varScale="1">
        <p:scale>
          <a:sx n="75" d="100"/>
          <a:sy n="75" d="100"/>
        </p:scale>
        <p:origin x="2160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Helvetica" pitchFamily="34" charset="0"/>
              </a:defRPr>
            </a:lvl1pPr>
          </a:lstStyle>
          <a:p>
            <a:pPr>
              <a:defRPr/>
            </a:pPr>
            <a:r>
              <a:rPr lang="en-GB"/>
              <a:t>www.fortis-technologies.com</a:t>
            </a:r>
          </a:p>
        </p:txBody>
      </p:sp>
      <p:pic>
        <p:nvPicPr>
          <p:cNvPr id="71683" name="Picture 6" descr="C:\MW Data\Powerpoint\Fortis Log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43600" y="8686800"/>
            <a:ext cx="793750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83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E24778AE-1DE3-4FCF-BFFE-CF77F968BEA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24778AE-1DE3-4FCF-BFFE-CF77F968BEAA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4224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HelveticaNeue LT 55 Roman" pitchFamily="2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latin typeface="HelveticaNeue LT 55 Roman" pitchFamily="2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152400"/>
            <a:ext cx="19812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152400"/>
            <a:ext cx="57912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524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62000" y="16764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4724400" y="1676400"/>
            <a:ext cx="3810000" cy="4114800"/>
          </a:xfrm>
        </p:spPr>
        <p:txBody>
          <a:bodyPr/>
          <a:lstStyle/>
          <a:p>
            <a:pPr lvl="0"/>
            <a:endParaRPr lang="en-GB" noProof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472" y="285736"/>
            <a:ext cx="7772400" cy="1143000"/>
          </a:xfrm>
        </p:spPr>
        <p:txBody>
          <a:bodyPr/>
          <a:lstStyle>
            <a:lvl1pPr>
              <a:defRPr sz="38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3800" b="1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76" y="285728"/>
            <a:ext cx="7772400" cy="1143000"/>
          </a:xfrm>
        </p:spPr>
        <p:txBody>
          <a:bodyPr/>
          <a:lstStyle>
            <a:lvl1pPr>
              <a:defRPr sz="38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676400"/>
            <a:ext cx="3810000" cy="4114800"/>
          </a:xfrm>
        </p:spPr>
        <p:txBody>
          <a:bodyPr/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76400"/>
            <a:ext cx="3810000" cy="4114800"/>
          </a:xfrm>
        </p:spPr>
        <p:txBody>
          <a:bodyPr/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357174"/>
            <a:ext cx="8229600" cy="1143000"/>
          </a:xfrm>
        </p:spPr>
        <p:txBody>
          <a:bodyPr/>
          <a:lstStyle>
            <a:lvl1pPr>
              <a:defRPr sz="38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76" y="285728"/>
            <a:ext cx="7772400" cy="1143000"/>
          </a:xfrm>
        </p:spPr>
        <p:txBody>
          <a:bodyPr/>
          <a:lstStyle>
            <a:lvl1pPr>
              <a:defRPr sz="38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5270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Master title style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205105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pic>
        <p:nvPicPr>
          <p:cNvPr id="11268" name="Picture 8" descr="Powerpoint Background 2012-2.jpg"/>
          <p:cNvPicPr>
            <a:picLocks noChangeAspect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Helvetic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Helvetic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Helvetic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Helvetic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Helvetic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Helvetic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Helvetic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Helvetic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0C0C0"/>
        </a:buClr>
        <a:buFont typeface="Wingdings" pitchFamily="2" charset="2"/>
        <a:buChar char="Ø"/>
        <a:defRPr sz="3200">
          <a:solidFill>
            <a:srgbClr val="4D4D4D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C0C0"/>
        </a:buClr>
        <a:buFont typeface="Wingdings" pitchFamily="2" charset="2"/>
        <a:buChar char="Ø"/>
        <a:defRPr sz="2800">
          <a:solidFill>
            <a:srgbClr val="4D4D4D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0C0C0"/>
        </a:buClr>
        <a:buFont typeface="Wingdings" pitchFamily="2" charset="2"/>
        <a:buChar char="Ø"/>
        <a:defRPr sz="2400">
          <a:solidFill>
            <a:srgbClr val="4D4D4D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0C0C0"/>
        </a:buClr>
        <a:buFont typeface="Wingdings" pitchFamily="2" charset="2"/>
        <a:buChar char="Ø"/>
        <a:defRPr sz="2000">
          <a:solidFill>
            <a:srgbClr val="4D4D4D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0C0C0"/>
        </a:buClr>
        <a:buFont typeface="Wingdings" pitchFamily="2" charset="2"/>
        <a:buChar char="Ø"/>
        <a:defRPr sz="2000">
          <a:solidFill>
            <a:srgbClr val="4D4D4D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0C0C0"/>
        </a:buClr>
        <a:buFont typeface="Wingdings" pitchFamily="2" charset="2"/>
        <a:buChar char="Ø"/>
        <a:defRPr sz="2000">
          <a:solidFill>
            <a:srgbClr val="4D4D4D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0C0C0"/>
        </a:buClr>
        <a:buFont typeface="Wingdings" pitchFamily="2" charset="2"/>
        <a:buChar char="Ø"/>
        <a:defRPr sz="2000">
          <a:solidFill>
            <a:srgbClr val="4D4D4D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0C0C0"/>
        </a:buClr>
        <a:buFont typeface="Wingdings" pitchFamily="2" charset="2"/>
        <a:buChar char="Ø"/>
        <a:defRPr sz="2000">
          <a:solidFill>
            <a:srgbClr val="4D4D4D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0C0C0"/>
        </a:buClr>
        <a:buFont typeface="Wingdings" pitchFamily="2" charset="2"/>
        <a:buChar char="Ø"/>
        <a:defRPr sz="2000">
          <a:solidFill>
            <a:srgbClr val="4D4D4D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0712" y="312738"/>
            <a:ext cx="7772400" cy="1143000"/>
          </a:xfrm>
        </p:spPr>
        <p:txBody>
          <a:bodyPr/>
          <a:lstStyle/>
          <a:p>
            <a:r>
              <a:rPr lang="en-GB" dirty="0"/>
              <a:t>Fortis HILIC</a:t>
            </a: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57188" y="1428750"/>
            <a:ext cx="46038" cy="2698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auto">
          <a:xfrm>
            <a:off x="357188" y="1428750"/>
            <a:ext cx="46038" cy="2698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357188" y="1428750"/>
            <a:ext cx="46038" cy="2698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357188" y="1428750"/>
            <a:ext cx="46038" cy="2698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357188" y="1428750"/>
            <a:ext cx="46038" cy="2698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57" name="TextBox 1056">
            <a:extLst>
              <a:ext uri="{FF2B5EF4-FFF2-40B4-BE49-F238E27FC236}">
                <a16:creationId xmlns:a16="http://schemas.microsoft.com/office/drawing/2014/main" id="{79DE6A45-ACA5-4B7A-B8B1-86AD7776C22B}"/>
              </a:ext>
            </a:extLst>
          </p:cNvPr>
          <p:cNvSpPr txBox="1"/>
          <p:nvPr/>
        </p:nvSpPr>
        <p:spPr>
          <a:xfrm>
            <a:off x="4701971" y="2204864"/>
            <a:ext cx="4073401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altLang="en-US" sz="1400" dirty="0"/>
              <a:t>Column : 	</a:t>
            </a:r>
            <a:r>
              <a:rPr lang="en-GB" altLang="en-US" sz="1400" b="1" dirty="0"/>
              <a:t>5</a:t>
            </a:r>
            <a:r>
              <a:rPr lang="en-GB" altLang="en-US" sz="1400" b="1" dirty="0">
                <a:sym typeface="Symbol" panose="05050102010706020507" pitchFamily="18" charset="2"/>
              </a:rPr>
              <a:t> Fortis HILIC 50x3.0mm</a:t>
            </a:r>
            <a:endParaRPr lang="en-GB" altLang="en-US" sz="1400" b="1" baseline="-25000" dirty="0">
              <a:sym typeface="Symbol" panose="05050102010706020507" pitchFamily="18" charset="2"/>
            </a:endParaRPr>
          </a:p>
          <a:p>
            <a:r>
              <a:rPr lang="en-GB" altLang="en-US" sz="1400" dirty="0" err="1"/>
              <a:t>p/n</a:t>
            </a:r>
            <a:r>
              <a:rPr lang="en-GB" altLang="en-US" sz="1400" dirty="0"/>
              <a:t> : 	</a:t>
            </a:r>
            <a:r>
              <a:rPr lang="en-GB" altLang="en-US" sz="1400" b="1" dirty="0"/>
              <a:t>FHI-030305</a:t>
            </a:r>
          </a:p>
          <a:p>
            <a:pPr eaLnBrk="1" hangingPunct="1"/>
            <a:endParaRPr lang="en-GB" altLang="en-US" sz="1400" b="1" dirty="0"/>
          </a:p>
          <a:p>
            <a:pPr eaLnBrk="1" hangingPunct="1"/>
            <a:r>
              <a:rPr lang="en-GB" altLang="en-US" sz="1400" dirty="0"/>
              <a:t>Mobile Phase: </a:t>
            </a:r>
            <a:r>
              <a:rPr lang="en-GB" altLang="en-US" sz="1400" b="1" dirty="0"/>
              <a:t>90:10 – ACN:H</a:t>
            </a:r>
            <a:r>
              <a:rPr lang="en-GB" altLang="en-US" sz="1400" b="1" baseline="-25000" dirty="0"/>
              <a:t>2</a:t>
            </a:r>
            <a:r>
              <a:rPr lang="en-GB" altLang="en-US" sz="1400" b="1" dirty="0"/>
              <a:t>o</a:t>
            </a:r>
          </a:p>
          <a:p>
            <a:pPr eaLnBrk="1" hangingPunct="1"/>
            <a:endParaRPr lang="en-GB" altLang="en-US" sz="1400" dirty="0"/>
          </a:p>
          <a:p>
            <a:pPr eaLnBrk="1" hangingPunct="1"/>
            <a:r>
              <a:rPr lang="en-GB" altLang="en-US" sz="1400" dirty="0"/>
              <a:t>Flow </a:t>
            </a:r>
            <a:r>
              <a:rPr lang="en-GB" altLang="en-US" sz="1400"/>
              <a:t>:   	</a:t>
            </a:r>
            <a:r>
              <a:rPr lang="en-GB" altLang="en-US" sz="1400" b="1"/>
              <a:t>0.3ml/min</a:t>
            </a:r>
            <a:endParaRPr lang="en-GB" altLang="en-US" sz="1400" dirty="0"/>
          </a:p>
          <a:p>
            <a:pPr eaLnBrk="1" hangingPunct="1"/>
            <a:r>
              <a:rPr lang="en-GB" altLang="en-US" sz="1400" dirty="0"/>
              <a:t>Temp :     	2</a:t>
            </a:r>
            <a:r>
              <a:rPr lang="en-GB" altLang="en-US" sz="1400" b="1" dirty="0"/>
              <a:t>0</a:t>
            </a:r>
            <a:r>
              <a:rPr lang="en-GB" altLang="en-US" sz="1400" b="1" baseline="30000" dirty="0"/>
              <a:t>o</a:t>
            </a:r>
            <a:r>
              <a:rPr lang="en-GB" altLang="en-US" sz="1400" b="1" dirty="0"/>
              <a:t>C</a:t>
            </a:r>
          </a:p>
          <a:p>
            <a:pPr eaLnBrk="1" hangingPunct="1"/>
            <a:r>
              <a:rPr lang="en-GB" altLang="en-US" sz="1400" dirty="0">
                <a:sym typeface="Symbol" panose="05050102010706020507" pitchFamily="18" charset="2"/>
              </a:rPr>
              <a:t> : 	</a:t>
            </a:r>
            <a:r>
              <a:rPr lang="en-GB" altLang="en-US" sz="1400" b="1" dirty="0">
                <a:sym typeface="Symbol" panose="05050102010706020507" pitchFamily="18" charset="2"/>
              </a:rPr>
              <a:t>210nm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GB" altLang="en-US" sz="1400" b="1" dirty="0">
              <a:sym typeface="Symbol" panose="05050102010706020507" pitchFamily="18" charset="2"/>
            </a:endParaRPr>
          </a:p>
          <a:p>
            <a:pPr>
              <a:buFontTx/>
              <a:buNone/>
            </a:pPr>
            <a:r>
              <a:rPr lang="en-GB" altLang="en-US" sz="1400" b="1" dirty="0">
                <a:sym typeface="Symbol" panose="05050102010706020507" pitchFamily="18" charset="2"/>
              </a:rPr>
              <a:t>	1. Toluene</a:t>
            </a:r>
          </a:p>
          <a:p>
            <a:pPr>
              <a:buFontTx/>
              <a:buNone/>
            </a:pPr>
            <a:r>
              <a:rPr lang="en-GB" altLang="en-US" sz="1400" b="1" dirty="0">
                <a:sym typeface="Symbol" panose="05050102010706020507" pitchFamily="18" charset="2"/>
              </a:rPr>
              <a:t>	2. Uracil</a:t>
            </a:r>
          </a:p>
          <a:p>
            <a:pPr>
              <a:buFontTx/>
              <a:buNone/>
            </a:pPr>
            <a:r>
              <a:rPr lang="en-GB" altLang="en-US" sz="1400" b="1" dirty="0">
                <a:sym typeface="Symbol" panose="05050102010706020507" pitchFamily="18" charset="2"/>
              </a:rPr>
              <a:t>	3. Theobromine</a:t>
            </a:r>
          </a:p>
          <a:p>
            <a:pPr>
              <a:buFontTx/>
              <a:buNone/>
            </a:pPr>
            <a:r>
              <a:rPr lang="en-GB" altLang="en-US" sz="1400" b="1" dirty="0">
                <a:sym typeface="Symbol" panose="05050102010706020507" pitchFamily="18" charset="2"/>
              </a:rPr>
              <a:t>	4. Adenine</a:t>
            </a:r>
          </a:p>
          <a:p>
            <a:pPr>
              <a:buFont typeface="Wingdings" panose="05000000000000000000" pitchFamily="2" charset="2"/>
              <a:buNone/>
            </a:pPr>
            <a:endParaRPr lang="en-GB" sz="1400" dirty="0"/>
          </a:p>
        </p:txBody>
      </p:sp>
      <p:grpSp>
        <p:nvGrpSpPr>
          <p:cNvPr id="415" name="Group 1777">
            <a:extLst>
              <a:ext uri="{FF2B5EF4-FFF2-40B4-BE49-F238E27FC236}">
                <a16:creationId xmlns:a16="http://schemas.microsoft.com/office/drawing/2014/main" id="{4B8A9C1C-0FD6-405F-8B1F-92B283D036AC}"/>
              </a:ext>
            </a:extLst>
          </p:cNvPr>
          <p:cNvGrpSpPr>
            <a:grpSpLocks/>
          </p:cNvGrpSpPr>
          <p:nvPr/>
        </p:nvGrpSpPr>
        <p:grpSpPr bwMode="auto">
          <a:xfrm>
            <a:off x="1068388" y="1370013"/>
            <a:ext cx="3579812" cy="4657725"/>
            <a:chOff x="732" y="863"/>
            <a:chExt cx="2255" cy="2934"/>
          </a:xfrm>
        </p:grpSpPr>
        <p:sp>
          <p:nvSpPr>
            <p:cNvPr id="416" name="Rectangle 1604">
              <a:extLst>
                <a:ext uri="{FF2B5EF4-FFF2-40B4-BE49-F238E27FC236}">
                  <a16:creationId xmlns:a16="http://schemas.microsoft.com/office/drawing/2014/main" id="{2AA2FF28-78E8-4303-8F15-42E67654DF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4" y="863"/>
              <a:ext cx="2110" cy="2651"/>
            </a:xfrm>
            <a:prstGeom prst="rect">
              <a:avLst/>
            </a:prstGeom>
            <a:noFill/>
            <a:ln w="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17" name="Rectangle 1605">
              <a:extLst>
                <a:ext uri="{FF2B5EF4-FFF2-40B4-BE49-F238E27FC236}">
                  <a16:creationId xmlns:a16="http://schemas.microsoft.com/office/drawing/2014/main" id="{2AE8F8BE-48EB-4F3D-AC23-5A3615B1097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89" y="3654"/>
              <a:ext cx="225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GB" altLang="en-US" sz="800">
                  <a:solidFill>
                    <a:srgbClr val="000000"/>
                  </a:solidFill>
                  <a:latin typeface="Arial" panose="020B0604020202020204" pitchFamily="34" charset="0"/>
                </a:rPr>
                <a:t>Minutes</a:t>
              </a:r>
              <a:endParaRPr lang="en-GB" altLang="en-US"/>
            </a:p>
          </p:txBody>
        </p:sp>
        <p:sp>
          <p:nvSpPr>
            <p:cNvPr id="418" name="Rectangle 1606">
              <a:extLst>
                <a:ext uri="{FF2B5EF4-FFF2-40B4-BE49-F238E27FC236}">
                  <a16:creationId xmlns:a16="http://schemas.microsoft.com/office/drawing/2014/main" id="{ED94874A-CE9D-41F3-A606-AC92ABF86B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64" y="3567"/>
              <a:ext cx="90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GB" altLang="en-US" sz="800">
                  <a:solidFill>
                    <a:srgbClr val="000000"/>
                  </a:solidFill>
                  <a:latin typeface="Arial" panose="020B0604020202020204" pitchFamily="34" charset="0"/>
                </a:rPr>
                <a:t>0.0</a:t>
              </a:r>
              <a:endParaRPr lang="en-GB" altLang="en-US"/>
            </a:p>
          </p:txBody>
        </p:sp>
        <p:sp>
          <p:nvSpPr>
            <p:cNvPr id="419" name="Line 1607">
              <a:extLst>
                <a:ext uri="{FF2B5EF4-FFF2-40B4-BE49-F238E27FC236}">
                  <a16:creationId xmlns:a16="http://schemas.microsoft.com/office/drawing/2014/main" id="{67C8414F-92E9-4D0E-AAD4-B656696F9B4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84" y="3514"/>
              <a:ext cx="1" cy="27"/>
            </a:xfrm>
            <a:prstGeom prst="line">
              <a:avLst/>
            </a:prstGeom>
            <a:noFill/>
            <a:ln w="0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20" name="Line 1608">
              <a:extLst>
                <a:ext uri="{FF2B5EF4-FFF2-40B4-BE49-F238E27FC236}">
                  <a16:creationId xmlns:a16="http://schemas.microsoft.com/office/drawing/2014/main" id="{9EB3F36D-00C9-420E-9559-0DFD4443A7F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26" y="3514"/>
              <a:ext cx="1" cy="14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21" name="Line 1609">
              <a:extLst>
                <a:ext uri="{FF2B5EF4-FFF2-40B4-BE49-F238E27FC236}">
                  <a16:creationId xmlns:a16="http://schemas.microsoft.com/office/drawing/2014/main" id="{121E5557-FDE2-41FF-9ADD-8D669C30920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868" y="3514"/>
              <a:ext cx="1" cy="14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22" name="Line 1610">
              <a:extLst>
                <a:ext uri="{FF2B5EF4-FFF2-40B4-BE49-F238E27FC236}">
                  <a16:creationId xmlns:a16="http://schemas.microsoft.com/office/drawing/2014/main" id="{FF0664DF-EEF2-4993-A949-D59F48D4A92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10" y="3514"/>
              <a:ext cx="1" cy="14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23" name="Line 1611">
              <a:extLst>
                <a:ext uri="{FF2B5EF4-FFF2-40B4-BE49-F238E27FC236}">
                  <a16:creationId xmlns:a16="http://schemas.microsoft.com/office/drawing/2014/main" id="{9CBAB665-7BF0-4D88-915B-965C9F82B1A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52" y="3514"/>
              <a:ext cx="1" cy="14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24" name="Rectangle 1612">
              <a:extLst>
                <a:ext uri="{FF2B5EF4-FFF2-40B4-BE49-F238E27FC236}">
                  <a16:creationId xmlns:a16="http://schemas.microsoft.com/office/drawing/2014/main" id="{767626B9-8E57-4C53-B063-FFA4A1FC33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4" y="3567"/>
              <a:ext cx="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en-US" altLang="en-US"/>
            </a:p>
          </p:txBody>
        </p:sp>
        <p:sp>
          <p:nvSpPr>
            <p:cNvPr id="425" name="Line 1613">
              <a:extLst>
                <a:ext uri="{FF2B5EF4-FFF2-40B4-BE49-F238E27FC236}">
                  <a16:creationId xmlns:a16="http://schemas.microsoft.com/office/drawing/2014/main" id="{AD20267F-8E04-4170-BD26-4AFBE637F76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94" y="3514"/>
              <a:ext cx="1" cy="27"/>
            </a:xfrm>
            <a:prstGeom prst="line">
              <a:avLst/>
            </a:prstGeom>
            <a:noFill/>
            <a:ln w="0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26" name="Line 1614">
              <a:extLst>
                <a:ext uri="{FF2B5EF4-FFF2-40B4-BE49-F238E27FC236}">
                  <a16:creationId xmlns:a16="http://schemas.microsoft.com/office/drawing/2014/main" id="{D8A167DA-C65C-4804-81F9-3BBED5121DE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36" y="3514"/>
              <a:ext cx="1" cy="14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27" name="Line 1615">
              <a:extLst>
                <a:ext uri="{FF2B5EF4-FFF2-40B4-BE49-F238E27FC236}">
                  <a16:creationId xmlns:a16="http://schemas.microsoft.com/office/drawing/2014/main" id="{161DC94A-F59C-4AF2-8012-2B2AA5436D4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78" y="3514"/>
              <a:ext cx="1" cy="14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28" name="Line 1616">
              <a:extLst>
                <a:ext uri="{FF2B5EF4-FFF2-40B4-BE49-F238E27FC236}">
                  <a16:creationId xmlns:a16="http://schemas.microsoft.com/office/drawing/2014/main" id="{1DDBA348-3AC0-4BD1-9288-5EDC28FDF1E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20" y="3514"/>
              <a:ext cx="1" cy="14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29" name="Line 1617">
              <a:extLst>
                <a:ext uri="{FF2B5EF4-FFF2-40B4-BE49-F238E27FC236}">
                  <a16:creationId xmlns:a16="http://schemas.microsoft.com/office/drawing/2014/main" id="{40BAAFF6-CE62-4B07-8D5E-6570029F215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162" y="3514"/>
              <a:ext cx="1" cy="14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30" name="Rectangle 1618">
              <a:extLst>
                <a:ext uri="{FF2B5EF4-FFF2-40B4-BE49-F238E27FC236}">
                  <a16:creationId xmlns:a16="http://schemas.microsoft.com/office/drawing/2014/main" id="{79229542-D407-4B27-A96A-A1D978B7F4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84" y="3567"/>
              <a:ext cx="90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GB" altLang="en-US" sz="800">
                  <a:solidFill>
                    <a:srgbClr val="000000"/>
                  </a:solidFill>
                  <a:latin typeface="Arial" panose="020B0604020202020204" pitchFamily="34" charset="0"/>
                </a:rPr>
                <a:t>1.0</a:t>
              </a:r>
              <a:endParaRPr lang="en-GB" altLang="en-US"/>
            </a:p>
          </p:txBody>
        </p:sp>
        <p:sp>
          <p:nvSpPr>
            <p:cNvPr id="431" name="Line 1619">
              <a:extLst>
                <a:ext uri="{FF2B5EF4-FFF2-40B4-BE49-F238E27FC236}">
                  <a16:creationId xmlns:a16="http://schemas.microsoft.com/office/drawing/2014/main" id="{E3F59718-DFBF-490D-8091-9EB5F528315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04" y="3514"/>
              <a:ext cx="1" cy="27"/>
            </a:xfrm>
            <a:prstGeom prst="line">
              <a:avLst/>
            </a:prstGeom>
            <a:noFill/>
            <a:ln w="0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32" name="Line 1620">
              <a:extLst>
                <a:ext uri="{FF2B5EF4-FFF2-40B4-BE49-F238E27FC236}">
                  <a16:creationId xmlns:a16="http://schemas.microsoft.com/office/drawing/2014/main" id="{971AF004-72A2-4862-B013-4EF1E27ECAA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46" y="3514"/>
              <a:ext cx="1" cy="14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33" name="Line 1621">
              <a:extLst>
                <a:ext uri="{FF2B5EF4-FFF2-40B4-BE49-F238E27FC236}">
                  <a16:creationId xmlns:a16="http://schemas.microsoft.com/office/drawing/2014/main" id="{DA6DBDA3-D1F3-4D07-A268-83D32566202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88" y="3514"/>
              <a:ext cx="1" cy="14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34" name="Line 1622">
              <a:extLst>
                <a:ext uri="{FF2B5EF4-FFF2-40B4-BE49-F238E27FC236}">
                  <a16:creationId xmlns:a16="http://schemas.microsoft.com/office/drawing/2014/main" id="{E62DD0F7-4A76-4194-94D5-FBC84AE1E08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30" y="3514"/>
              <a:ext cx="1" cy="14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35" name="Line 1623">
              <a:extLst>
                <a:ext uri="{FF2B5EF4-FFF2-40B4-BE49-F238E27FC236}">
                  <a16:creationId xmlns:a16="http://schemas.microsoft.com/office/drawing/2014/main" id="{40B6BB31-FF48-45B7-BCCF-89E3CF3D09F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72" y="3514"/>
              <a:ext cx="1" cy="14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36" name="Rectangle 1624">
              <a:extLst>
                <a:ext uri="{FF2B5EF4-FFF2-40B4-BE49-F238E27FC236}">
                  <a16:creationId xmlns:a16="http://schemas.microsoft.com/office/drawing/2014/main" id="{CE8F3131-8083-4F85-9371-69CFE78000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4" y="3567"/>
              <a:ext cx="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en-US" altLang="en-US"/>
            </a:p>
          </p:txBody>
        </p:sp>
        <p:sp>
          <p:nvSpPr>
            <p:cNvPr id="437" name="Line 1625">
              <a:extLst>
                <a:ext uri="{FF2B5EF4-FFF2-40B4-BE49-F238E27FC236}">
                  <a16:creationId xmlns:a16="http://schemas.microsoft.com/office/drawing/2014/main" id="{91C6EA65-A903-4E85-AD1D-1067FD9D5E5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14" y="3514"/>
              <a:ext cx="1" cy="27"/>
            </a:xfrm>
            <a:prstGeom prst="line">
              <a:avLst/>
            </a:prstGeom>
            <a:noFill/>
            <a:ln w="0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38" name="Line 1626">
              <a:extLst>
                <a:ext uri="{FF2B5EF4-FFF2-40B4-BE49-F238E27FC236}">
                  <a16:creationId xmlns:a16="http://schemas.microsoft.com/office/drawing/2014/main" id="{774B8DE7-1774-465B-B211-FD0EAFC764A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56" y="3514"/>
              <a:ext cx="1" cy="14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39" name="Line 1627">
              <a:extLst>
                <a:ext uri="{FF2B5EF4-FFF2-40B4-BE49-F238E27FC236}">
                  <a16:creationId xmlns:a16="http://schemas.microsoft.com/office/drawing/2014/main" id="{7B554BE4-E01A-4012-BA32-26AD7972EF3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498" y="3514"/>
              <a:ext cx="1" cy="14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40" name="Line 1628">
              <a:extLst>
                <a:ext uri="{FF2B5EF4-FFF2-40B4-BE49-F238E27FC236}">
                  <a16:creationId xmlns:a16="http://schemas.microsoft.com/office/drawing/2014/main" id="{D1304D02-D97E-4C2C-B4D5-B242EB5B5E6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40" y="3514"/>
              <a:ext cx="1" cy="14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41" name="Line 1629">
              <a:extLst>
                <a:ext uri="{FF2B5EF4-FFF2-40B4-BE49-F238E27FC236}">
                  <a16:creationId xmlns:a16="http://schemas.microsoft.com/office/drawing/2014/main" id="{7D9BBD59-D35D-43E8-8892-931FA237066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82" y="3514"/>
              <a:ext cx="1" cy="14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42" name="Rectangle 1630">
              <a:extLst>
                <a:ext uri="{FF2B5EF4-FFF2-40B4-BE49-F238E27FC236}">
                  <a16:creationId xmlns:a16="http://schemas.microsoft.com/office/drawing/2014/main" id="{5137F451-F1DD-4C1C-9D52-7E473513F3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4" y="3567"/>
              <a:ext cx="90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GB" altLang="en-US" sz="800">
                  <a:solidFill>
                    <a:srgbClr val="000000"/>
                  </a:solidFill>
                  <a:latin typeface="Arial" panose="020B0604020202020204" pitchFamily="34" charset="0"/>
                </a:rPr>
                <a:t>2.0</a:t>
              </a:r>
              <a:endParaRPr lang="en-GB" altLang="en-US"/>
            </a:p>
          </p:txBody>
        </p:sp>
        <p:sp>
          <p:nvSpPr>
            <p:cNvPr id="443" name="Line 1631">
              <a:extLst>
                <a:ext uri="{FF2B5EF4-FFF2-40B4-BE49-F238E27FC236}">
                  <a16:creationId xmlns:a16="http://schemas.microsoft.com/office/drawing/2014/main" id="{CB19B41A-B845-4449-93BC-44F13039ACB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24" y="3514"/>
              <a:ext cx="1" cy="27"/>
            </a:xfrm>
            <a:prstGeom prst="line">
              <a:avLst/>
            </a:prstGeom>
            <a:noFill/>
            <a:ln w="0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44" name="Line 1632">
              <a:extLst>
                <a:ext uri="{FF2B5EF4-FFF2-40B4-BE49-F238E27FC236}">
                  <a16:creationId xmlns:a16="http://schemas.microsoft.com/office/drawing/2014/main" id="{7EBC45DD-E3DA-4E6D-BB86-2779B082F13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66" y="3514"/>
              <a:ext cx="1" cy="14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45" name="Line 1633">
              <a:extLst>
                <a:ext uri="{FF2B5EF4-FFF2-40B4-BE49-F238E27FC236}">
                  <a16:creationId xmlns:a16="http://schemas.microsoft.com/office/drawing/2014/main" id="{7C25E349-B42F-4D68-95C6-7B9FB3FBF60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08" y="3514"/>
              <a:ext cx="1" cy="14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46" name="Line 1634">
              <a:extLst>
                <a:ext uri="{FF2B5EF4-FFF2-40B4-BE49-F238E27FC236}">
                  <a16:creationId xmlns:a16="http://schemas.microsoft.com/office/drawing/2014/main" id="{75F7ECBF-6348-4586-801B-96B28BF723D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50" y="3514"/>
              <a:ext cx="1" cy="14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47" name="Line 1635">
              <a:extLst>
                <a:ext uri="{FF2B5EF4-FFF2-40B4-BE49-F238E27FC236}">
                  <a16:creationId xmlns:a16="http://schemas.microsoft.com/office/drawing/2014/main" id="{6AF65619-C116-40A1-BFEC-28091C45567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92" y="3514"/>
              <a:ext cx="1" cy="14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48" name="Rectangle 1636">
              <a:extLst>
                <a:ext uri="{FF2B5EF4-FFF2-40B4-BE49-F238E27FC236}">
                  <a16:creationId xmlns:a16="http://schemas.microsoft.com/office/drawing/2014/main" id="{FD7648BA-4529-4119-8045-2C120505DF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14" y="3567"/>
              <a:ext cx="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en-US" altLang="en-US"/>
            </a:p>
          </p:txBody>
        </p:sp>
        <p:sp>
          <p:nvSpPr>
            <p:cNvPr id="449" name="Line 1637">
              <a:extLst>
                <a:ext uri="{FF2B5EF4-FFF2-40B4-BE49-F238E27FC236}">
                  <a16:creationId xmlns:a16="http://schemas.microsoft.com/office/drawing/2014/main" id="{E60D7A14-14C0-4E64-A6A5-A277D82B5BC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34" y="3514"/>
              <a:ext cx="1" cy="27"/>
            </a:xfrm>
            <a:prstGeom prst="line">
              <a:avLst/>
            </a:prstGeom>
            <a:noFill/>
            <a:ln w="0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50" name="Line 1638">
              <a:extLst>
                <a:ext uri="{FF2B5EF4-FFF2-40B4-BE49-F238E27FC236}">
                  <a16:creationId xmlns:a16="http://schemas.microsoft.com/office/drawing/2014/main" id="{D4D1D762-5873-4231-AD44-805FF917DC8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876" y="3514"/>
              <a:ext cx="1" cy="14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51" name="Line 1639">
              <a:extLst>
                <a:ext uri="{FF2B5EF4-FFF2-40B4-BE49-F238E27FC236}">
                  <a16:creationId xmlns:a16="http://schemas.microsoft.com/office/drawing/2014/main" id="{1225E437-9319-451D-897B-7907D87E19D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18" y="3514"/>
              <a:ext cx="1" cy="14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52" name="Line 1640">
              <a:extLst>
                <a:ext uri="{FF2B5EF4-FFF2-40B4-BE49-F238E27FC236}">
                  <a16:creationId xmlns:a16="http://schemas.microsoft.com/office/drawing/2014/main" id="{7AC6FE52-9528-4AC9-9272-E70E94C9838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960" y="3514"/>
              <a:ext cx="1" cy="14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53" name="Line 1641">
              <a:extLst>
                <a:ext uri="{FF2B5EF4-FFF2-40B4-BE49-F238E27FC236}">
                  <a16:creationId xmlns:a16="http://schemas.microsoft.com/office/drawing/2014/main" id="{89397B1E-A53A-4F74-B0A0-08AEA3999F0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02" y="3514"/>
              <a:ext cx="1" cy="14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54" name="Rectangle 1642">
              <a:extLst>
                <a:ext uri="{FF2B5EF4-FFF2-40B4-BE49-F238E27FC236}">
                  <a16:creationId xmlns:a16="http://schemas.microsoft.com/office/drawing/2014/main" id="{401B80D3-B322-493A-94D9-8EFA204D64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24" y="3567"/>
              <a:ext cx="90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GB" altLang="en-US" sz="800">
                  <a:solidFill>
                    <a:srgbClr val="000000"/>
                  </a:solidFill>
                  <a:latin typeface="Arial" panose="020B0604020202020204" pitchFamily="34" charset="0"/>
                </a:rPr>
                <a:t>3.0</a:t>
              </a:r>
              <a:endParaRPr lang="en-GB" altLang="en-US"/>
            </a:p>
          </p:txBody>
        </p:sp>
        <p:sp>
          <p:nvSpPr>
            <p:cNvPr id="455" name="Line 1643">
              <a:extLst>
                <a:ext uri="{FF2B5EF4-FFF2-40B4-BE49-F238E27FC236}">
                  <a16:creationId xmlns:a16="http://schemas.microsoft.com/office/drawing/2014/main" id="{81AB900F-AAD1-4EFE-AE6E-4695BCC2DAC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44" y="3514"/>
              <a:ext cx="1" cy="27"/>
            </a:xfrm>
            <a:prstGeom prst="line">
              <a:avLst/>
            </a:prstGeom>
            <a:noFill/>
            <a:ln w="0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56" name="Line 1644">
              <a:extLst>
                <a:ext uri="{FF2B5EF4-FFF2-40B4-BE49-F238E27FC236}">
                  <a16:creationId xmlns:a16="http://schemas.microsoft.com/office/drawing/2014/main" id="{FFDFD1F1-F80B-4C66-85D9-8BCA1D95F5C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86" y="3514"/>
              <a:ext cx="1" cy="14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57" name="Line 1645">
              <a:extLst>
                <a:ext uri="{FF2B5EF4-FFF2-40B4-BE49-F238E27FC236}">
                  <a16:creationId xmlns:a16="http://schemas.microsoft.com/office/drawing/2014/main" id="{F97DBC96-7E7D-4009-B324-C46A4861EB5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28" y="3514"/>
              <a:ext cx="1" cy="14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58" name="Line 1646">
              <a:extLst>
                <a:ext uri="{FF2B5EF4-FFF2-40B4-BE49-F238E27FC236}">
                  <a16:creationId xmlns:a16="http://schemas.microsoft.com/office/drawing/2014/main" id="{95BABA37-0147-41C9-B3DC-FF226E48440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170" y="3514"/>
              <a:ext cx="1" cy="14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59" name="Line 1647">
              <a:extLst>
                <a:ext uri="{FF2B5EF4-FFF2-40B4-BE49-F238E27FC236}">
                  <a16:creationId xmlns:a16="http://schemas.microsoft.com/office/drawing/2014/main" id="{791B16B3-91CD-4A1E-8FA4-DAC0D4DC183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12" y="3514"/>
              <a:ext cx="1" cy="14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60" name="Rectangle 1648">
              <a:extLst>
                <a:ext uri="{FF2B5EF4-FFF2-40B4-BE49-F238E27FC236}">
                  <a16:creationId xmlns:a16="http://schemas.microsoft.com/office/drawing/2014/main" id="{798BB5E5-D632-49BB-A21A-10E67F948E4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34" y="3567"/>
              <a:ext cx="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en-US" altLang="en-US"/>
            </a:p>
          </p:txBody>
        </p:sp>
        <p:sp>
          <p:nvSpPr>
            <p:cNvPr id="461" name="Line 1649">
              <a:extLst>
                <a:ext uri="{FF2B5EF4-FFF2-40B4-BE49-F238E27FC236}">
                  <a16:creationId xmlns:a16="http://schemas.microsoft.com/office/drawing/2014/main" id="{E707F549-E4B0-4088-A471-07FF3462419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54" y="3514"/>
              <a:ext cx="1" cy="27"/>
            </a:xfrm>
            <a:prstGeom prst="line">
              <a:avLst/>
            </a:prstGeom>
            <a:noFill/>
            <a:ln w="0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62" name="Line 1650">
              <a:extLst>
                <a:ext uri="{FF2B5EF4-FFF2-40B4-BE49-F238E27FC236}">
                  <a16:creationId xmlns:a16="http://schemas.microsoft.com/office/drawing/2014/main" id="{FA54397F-C58E-40D5-AB0C-0C985D24B27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296" y="3514"/>
              <a:ext cx="1" cy="14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63" name="Line 1651">
              <a:extLst>
                <a:ext uri="{FF2B5EF4-FFF2-40B4-BE49-F238E27FC236}">
                  <a16:creationId xmlns:a16="http://schemas.microsoft.com/office/drawing/2014/main" id="{BDD82A5B-5460-44BD-82AD-45D60BFA70B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38" y="3514"/>
              <a:ext cx="1" cy="14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64" name="Line 1652">
              <a:extLst>
                <a:ext uri="{FF2B5EF4-FFF2-40B4-BE49-F238E27FC236}">
                  <a16:creationId xmlns:a16="http://schemas.microsoft.com/office/drawing/2014/main" id="{2E93CCC2-FD72-44C5-8819-B8ECCA211F9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80" y="3514"/>
              <a:ext cx="1" cy="14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65" name="Line 1653">
              <a:extLst>
                <a:ext uri="{FF2B5EF4-FFF2-40B4-BE49-F238E27FC236}">
                  <a16:creationId xmlns:a16="http://schemas.microsoft.com/office/drawing/2014/main" id="{F15A78F8-09E0-45E3-98B0-2BBC25EE329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22" y="3514"/>
              <a:ext cx="1" cy="14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66" name="Rectangle 1654">
              <a:extLst>
                <a:ext uri="{FF2B5EF4-FFF2-40B4-BE49-F238E27FC236}">
                  <a16:creationId xmlns:a16="http://schemas.microsoft.com/office/drawing/2014/main" id="{D7083FFD-29BE-49DF-B468-0435B4AAB0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44" y="3567"/>
              <a:ext cx="90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GB" altLang="en-US" sz="800">
                  <a:solidFill>
                    <a:srgbClr val="000000"/>
                  </a:solidFill>
                  <a:latin typeface="Arial" panose="020B0604020202020204" pitchFamily="34" charset="0"/>
                </a:rPr>
                <a:t>4.0</a:t>
              </a:r>
              <a:endParaRPr lang="en-GB" altLang="en-US"/>
            </a:p>
          </p:txBody>
        </p:sp>
        <p:sp>
          <p:nvSpPr>
            <p:cNvPr id="467" name="Line 1655">
              <a:extLst>
                <a:ext uri="{FF2B5EF4-FFF2-40B4-BE49-F238E27FC236}">
                  <a16:creationId xmlns:a16="http://schemas.microsoft.com/office/drawing/2014/main" id="{13494CFB-EC28-4EA8-B71A-8D9CF03D4CF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64" y="3514"/>
              <a:ext cx="1" cy="27"/>
            </a:xfrm>
            <a:prstGeom prst="line">
              <a:avLst/>
            </a:prstGeom>
            <a:noFill/>
            <a:ln w="0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68" name="Line 1656">
              <a:extLst>
                <a:ext uri="{FF2B5EF4-FFF2-40B4-BE49-F238E27FC236}">
                  <a16:creationId xmlns:a16="http://schemas.microsoft.com/office/drawing/2014/main" id="{0355AC0D-E137-4CED-B1D7-482D46F02C8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06" y="3514"/>
              <a:ext cx="1" cy="14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69" name="Line 1657">
              <a:extLst>
                <a:ext uri="{FF2B5EF4-FFF2-40B4-BE49-F238E27FC236}">
                  <a16:creationId xmlns:a16="http://schemas.microsoft.com/office/drawing/2014/main" id="{F72FA704-2E6B-4460-B79B-69028CDD2FD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48" y="3514"/>
              <a:ext cx="1" cy="14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70" name="Line 1658">
              <a:extLst>
                <a:ext uri="{FF2B5EF4-FFF2-40B4-BE49-F238E27FC236}">
                  <a16:creationId xmlns:a16="http://schemas.microsoft.com/office/drawing/2014/main" id="{1C84C34C-2BAA-4696-A44B-771C097D5F1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590" y="3514"/>
              <a:ext cx="1" cy="14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71" name="Line 1659">
              <a:extLst>
                <a:ext uri="{FF2B5EF4-FFF2-40B4-BE49-F238E27FC236}">
                  <a16:creationId xmlns:a16="http://schemas.microsoft.com/office/drawing/2014/main" id="{0EE5F63A-60AD-41C3-B8D6-1EC807CBC3B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32" y="3514"/>
              <a:ext cx="1" cy="14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72" name="Rectangle 1660">
              <a:extLst>
                <a:ext uri="{FF2B5EF4-FFF2-40B4-BE49-F238E27FC236}">
                  <a16:creationId xmlns:a16="http://schemas.microsoft.com/office/drawing/2014/main" id="{661A6A27-8FAB-4DC5-8626-F23D5AC292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54" y="3567"/>
              <a:ext cx="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endParaRPr lang="en-US" altLang="en-US"/>
            </a:p>
          </p:txBody>
        </p:sp>
        <p:sp>
          <p:nvSpPr>
            <p:cNvPr id="473" name="Line 1661">
              <a:extLst>
                <a:ext uri="{FF2B5EF4-FFF2-40B4-BE49-F238E27FC236}">
                  <a16:creationId xmlns:a16="http://schemas.microsoft.com/office/drawing/2014/main" id="{693067EC-38FE-490A-AB7F-760EE58843D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674" y="3514"/>
              <a:ext cx="1" cy="27"/>
            </a:xfrm>
            <a:prstGeom prst="line">
              <a:avLst/>
            </a:prstGeom>
            <a:noFill/>
            <a:ln w="0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74" name="Line 1662">
              <a:extLst>
                <a:ext uri="{FF2B5EF4-FFF2-40B4-BE49-F238E27FC236}">
                  <a16:creationId xmlns:a16="http://schemas.microsoft.com/office/drawing/2014/main" id="{F7E9D734-9ADB-44E8-8F6A-EFCD94B04E2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16" y="3514"/>
              <a:ext cx="1" cy="14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75" name="Line 1663">
              <a:extLst>
                <a:ext uri="{FF2B5EF4-FFF2-40B4-BE49-F238E27FC236}">
                  <a16:creationId xmlns:a16="http://schemas.microsoft.com/office/drawing/2014/main" id="{70326AF7-245A-4E4F-A588-DBE4801DB43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58" y="3514"/>
              <a:ext cx="1" cy="14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76" name="Line 1664">
              <a:extLst>
                <a:ext uri="{FF2B5EF4-FFF2-40B4-BE49-F238E27FC236}">
                  <a16:creationId xmlns:a16="http://schemas.microsoft.com/office/drawing/2014/main" id="{B756FD93-ACC3-4BFD-8EE7-DAFF03A2D5A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00" y="3514"/>
              <a:ext cx="1" cy="14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77" name="Line 1665">
              <a:extLst>
                <a:ext uri="{FF2B5EF4-FFF2-40B4-BE49-F238E27FC236}">
                  <a16:creationId xmlns:a16="http://schemas.microsoft.com/office/drawing/2014/main" id="{D3679847-360F-4424-8663-6550D58464A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42" y="3514"/>
              <a:ext cx="1" cy="14"/>
            </a:xfrm>
            <a:prstGeom prst="line">
              <a:avLst/>
            </a:prstGeom>
            <a:noFill/>
            <a:ln w="0">
              <a:solidFill>
                <a:srgbClr val="C0C0C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78" name="Rectangle 1666">
              <a:extLst>
                <a:ext uri="{FF2B5EF4-FFF2-40B4-BE49-F238E27FC236}">
                  <a16:creationId xmlns:a16="http://schemas.microsoft.com/office/drawing/2014/main" id="{D0C99C87-5F07-49DB-8D42-FBFEF51EDC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64" y="3567"/>
              <a:ext cx="90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GB" altLang="en-US" sz="800">
                  <a:solidFill>
                    <a:srgbClr val="000000"/>
                  </a:solidFill>
                  <a:latin typeface="Arial" panose="020B0604020202020204" pitchFamily="34" charset="0"/>
                </a:rPr>
                <a:t>5.0</a:t>
              </a:r>
              <a:endParaRPr lang="en-GB" altLang="en-US"/>
            </a:p>
          </p:txBody>
        </p:sp>
        <p:sp>
          <p:nvSpPr>
            <p:cNvPr id="479" name="Line 1667">
              <a:extLst>
                <a:ext uri="{FF2B5EF4-FFF2-40B4-BE49-F238E27FC236}">
                  <a16:creationId xmlns:a16="http://schemas.microsoft.com/office/drawing/2014/main" id="{1794B1D2-082F-493B-B8E1-7EA00896E6F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84" y="3514"/>
              <a:ext cx="1" cy="27"/>
            </a:xfrm>
            <a:prstGeom prst="line">
              <a:avLst/>
            </a:prstGeom>
            <a:noFill/>
            <a:ln w="0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80" name="Line 1669">
              <a:extLst>
                <a:ext uri="{FF2B5EF4-FFF2-40B4-BE49-F238E27FC236}">
                  <a16:creationId xmlns:a16="http://schemas.microsoft.com/office/drawing/2014/main" id="{ADE9B792-89A9-4A6F-93D2-F92D7063653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8" y="3512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81" name="Rectangle 1670">
              <a:extLst>
                <a:ext uri="{FF2B5EF4-FFF2-40B4-BE49-F238E27FC236}">
                  <a16:creationId xmlns:a16="http://schemas.microsoft.com/office/drawing/2014/main" id="{0C462941-311F-428C-AB70-F2A126EE5B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8" y="3430"/>
              <a:ext cx="36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GB" altLang="en-US" sz="800">
                  <a:solidFill>
                    <a:srgbClr val="FFFFFF"/>
                  </a:solidFill>
                  <a:latin typeface="Arial" panose="020B0604020202020204" pitchFamily="34" charset="0"/>
                </a:rPr>
                <a:t>0</a:t>
              </a:r>
              <a:endParaRPr lang="en-GB" altLang="en-US"/>
            </a:p>
          </p:txBody>
        </p:sp>
        <p:sp>
          <p:nvSpPr>
            <p:cNvPr id="482" name="Line 1671">
              <a:extLst>
                <a:ext uri="{FF2B5EF4-FFF2-40B4-BE49-F238E27FC236}">
                  <a16:creationId xmlns:a16="http://schemas.microsoft.com/office/drawing/2014/main" id="{D3DC3FB8-4021-4B2A-B36F-D59435E20D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2" y="3457"/>
              <a:ext cx="12" cy="1"/>
            </a:xfrm>
            <a:prstGeom prst="line">
              <a:avLst/>
            </a:prstGeom>
            <a:noFill/>
            <a:ln w="0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83" name="Line 1672">
              <a:extLst>
                <a:ext uri="{FF2B5EF4-FFF2-40B4-BE49-F238E27FC236}">
                  <a16:creationId xmlns:a16="http://schemas.microsoft.com/office/drawing/2014/main" id="{1175862B-7204-4F45-89B5-8BCB63B684C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8" y="3401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84" name="Line 1673">
              <a:extLst>
                <a:ext uri="{FF2B5EF4-FFF2-40B4-BE49-F238E27FC236}">
                  <a16:creationId xmlns:a16="http://schemas.microsoft.com/office/drawing/2014/main" id="{7835F2AC-18B3-4881-A199-30D6A024281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8" y="3346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85" name="Line 1674">
              <a:extLst>
                <a:ext uri="{FF2B5EF4-FFF2-40B4-BE49-F238E27FC236}">
                  <a16:creationId xmlns:a16="http://schemas.microsoft.com/office/drawing/2014/main" id="{6B72310B-DB0A-43BD-90CF-2DAF3B036BA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8" y="3290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86" name="Line 1675">
              <a:extLst>
                <a:ext uri="{FF2B5EF4-FFF2-40B4-BE49-F238E27FC236}">
                  <a16:creationId xmlns:a16="http://schemas.microsoft.com/office/drawing/2014/main" id="{E3C54AFA-F5A6-4A08-9F4B-58D16BCE95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8" y="3235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87" name="Line 1676">
              <a:extLst>
                <a:ext uri="{FF2B5EF4-FFF2-40B4-BE49-F238E27FC236}">
                  <a16:creationId xmlns:a16="http://schemas.microsoft.com/office/drawing/2014/main" id="{9CD72003-67C1-4248-B0C5-D9972020D5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2" y="3179"/>
              <a:ext cx="12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88" name="Line 1677">
              <a:extLst>
                <a:ext uri="{FF2B5EF4-FFF2-40B4-BE49-F238E27FC236}">
                  <a16:creationId xmlns:a16="http://schemas.microsoft.com/office/drawing/2014/main" id="{E53A7FFF-6C3B-4512-9ABF-AE3F19E0ECB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8" y="3123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89" name="Line 1678">
              <a:extLst>
                <a:ext uri="{FF2B5EF4-FFF2-40B4-BE49-F238E27FC236}">
                  <a16:creationId xmlns:a16="http://schemas.microsoft.com/office/drawing/2014/main" id="{6AF14A2B-B03C-466B-9346-FBF7B84B858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8" y="3068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90" name="Line 1679">
              <a:extLst>
                <a:ext uri="{FF2B5EF4-FFF2-40B4-BE49-F238E27FC236}">
                  <a16:creationId xmlns:a16="http://schemas.microsoft.com/office/drawing/2014/main" id="{160A973D-62B7-41FC-81C1-ED1EE78A5D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8" y="3012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91" name="Line 1680">
              <a:extLst>
                <a:ext uri="{FF2B5EF4-FFF2-40B4-BE49-F238E27FC236}">
                  <a16:creationId xmlns:a16="http://schemas.microsoft.com/office/drawing/2014/main" id="{AF5E9D30-9349-43C7-8644-FAF518C3EC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8" y="2957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92" name="Rectangle 1681">
              <a:extLst>
                <a:ext uri="{FF2B5EF4-FFF2-40B4-BE49-F238E27FC236}">
                  <a16:creationId xmlns:a16="http://schemas.microsoft.com/office/drawing/2014/main" id="{1F256F59-6D19-4D34-B969-25604BFDE5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2" y="2874"/>
              <a:ext cx="72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GB" altLang="en-US" sz="800">
                  <a:solidFill>
                    <a:srgbClr val="FFFFFF"/>
                  </a:solidFill>
                  <a:latin typeface="Arial" panose="020B0604020202020204" pitchFamily="34" charset="0"/>
                </a:rPr>
                <a:t>20</a:t>
              </a:r>
              <a:endParaRPr lang="en-GB" altLang="en-US"/>
            </a:p>
          </p:txBody>
        </p:sp>
        <p:sp>
          <p:nvSpPr>
            <p:cNvPr id="493" name="Line 1682">
              <a:extLst>
                <a:ext uri="{FF2B5EF4-FFF2-40B4-BE49-F238E27FC236}">
                  <a16:creationId xmlns:a16="http://schemas.microsoft.com/office/drawing/2014/main" id="{0059BB82-5BC2-4C7A-95F3-AD92CF788DC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2" y="2901"/>
              <a:ext cx="12" cy="1"/>
            </a:xfrm>
            <a:prstGeom prst="line">
              <a:avLst/>
            </a:prstGeom>
            <a:noFill/>
            <a:ln w="0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94" name="Line 1683">
              <a:extLst>
                <a:ext uri="{FF2B5EF4-FFF2-40B4-BE49-F238E27FC236}">
                  <a16:creationId xmlns:a16="http://schemas.microsoft.com/office/drawing/2014/main" id="{0A67BE2A-F1EC-409A-A5FE-D463B526AF9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8" y="2846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95" name="Line 1684">
              <a:extLst>
                <a:ext uri="{FF2B5EF4-FFF2-40B4-BE49-F238E27FC236}">
                  <a16:creationId xmlns:a16="http://schemas.microsoft.com/office/drawing/2014/main" id="{E6845B41-2BE2-405F-8009-4B42D0684F8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8" y="2790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96" name="Line 1685">
              <a:extLst>
                <a:ext uri="{FF2B5EF4-FFF2-40B4-BE49-F238E27FC236}">
                  <a16:creationId xmlns:a16="http://schemas.microsoft.com/office/drawing/2014/main" id="{B0E431D4-7DA3-48CE-9BDD-9C695583497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8" y="2735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97" name="Line 1686">
              <a:extLst>
                <a:ext uri="{FF2B5EF4-FFF2-40B4-BE49-F238E27FC236}">
                  <a16:creationId xmlns:a16="http://schemas.microsoft.com/office/drawing/2014/main" id="{7618F55F-C0C1-4A50-BFD2-DE7F510BF0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8" y="2679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98" name="Line 1687">
              <a:extLst>
                <a:ext uri="{FF2B5EF4-FFF2-40B4-BE49-F238E27FC236}">
                  <a16:creationId xmlns:a16="http://schemas.microsoft.com/office/drawing/2014/main" id="{F4156F63-5385-48F2-9164-D258268194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2" y="2624"/>
              <a:ext cx="12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499" name="Line 1688">
              <a:extLst>
                <a:ext uri="{FF2B5EF4-FFF2-40B4-BE49-F238E27FC236}">
                  <a16:creationId xmlns:a16="http://schemas.microsoft.com/office/drawing/2014/main" id="{D44251B1-1834-4EFD-A1B5-28591FA51A8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8" y="2568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00" name="Line 1689">
              <a:extLst>
                <a:ext uri="{FF2B5EF4-FFF2-40B4-BE49-F238E27FC236}">
                  <a16:creationId xmlns:a16="http://schemas.microsoft.com/office/drawing/2014/main" id="{18D259BD-CAAE-4DB9-936D-6C68F6A9F53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8" y="2512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01" name="Line 1690">
              <a:extLst>
                <a:ext uri="{FF2B5EF4-FFF2-40B4-BE49-F238E27FC236}">
                  <a16:creationId xmlns:a16="http://schemas.microsoft.com/office/drawing/2014/main" id="{8A9970EA-3A76-4DD5-9DE5-C4DDFB01316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8" y="2457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02" name="Line 1691">
              <a:extLst>
                <a:ext uri="{FF2B5EF4-FFF2-40B4-BE49-F238E27FC236}">
                  <a16:creationId xmlns:a16="http://schemas.microsoft.com/office/drawing/2014/main" id="{7A26C5A6-361E-4A57-810C-279A65146CC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8" y="2401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03" name="Rectangle 1692">
              <a:extLst>
                <a:ext uri="{FF2B5EF4-FFF2-40B4-BE49-F238E27FC236}">
                  <a16:creationId xmlns:a16="http://schemas.microsoft.com/office/drawing/2014/main" id="{D256A399-5AC7-4A6B-A6D9-017985F8063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2" y="2319"/>
              <a:ext cx="72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GB" altLang="en-US" sz="800">
                  <a:solidFill>
                    <a:srgbClr val="FFFFFF"/>
                  </a:solidFill>
                  <a:latin typeface="Arial" panose="020B0604020202020204" pitchFamily="34" charset="0"/>
                </a:rPr>
                <a:t>40</a:t>
              </a:r>
              <a:endParaRPr lang="en-GB" altLang="en-US"/>
            </a:p>
          </p:txBody>
        </p:sp>
        <p:sp>
          <p:nvSpPr>
            <p:cNvPr id="504" name="Line 1693">
              <a:extLst>
                <a:ext uri="{FF2B5EF4-FFF2-40B4-BE49-F238E27FC236}">
                  <a16:creationId xmlns:a16="http://schemas.microsoft.com/office/drawing/2014/main" id="{6A2B7A1A-D9A8-42F6-864E-358119CA6FC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2" y="2346"/>
              <a:ext cx="12" cy="1"/>
            </a:xfrm>
            <a:prstGeom prst="line">
              <a:avLst/>
            </a:prstGeom>
            <a:noFill/>
            <a:ln w="0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05" name="Line 1694">
              <a:extLst>
                <a:ext uri="{FF2B5EF4-FFF2-40B4-BE49-F238E27FC236}">
                  <a16:creationId xmlns:a16="http://schemas.microsoft.com/office/drawing/2014/main" id="{6A8652AD-534A-4832-833F-6B4C084B02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8" y="2290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06" name="Line 1695">
              <a:extLst>
                <a:ext uri="{FF2B5EF4-FFF2-40B4-BE49-F238E27FC236}">
                  <a16:creationId xmlns:a16="http://schemas.microsoft.com/office/drawing/2014/main" id="{981D2135-0D28-41A3-9EE4-1F0BB802EAF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8" y="2235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07" name="Line 1696">
              <a:extLst>
                <a:ext uri="{FF2B5EF4-FFF2-40B4-BE49-F238E27FC236}">
                  <a16:creationId xmlns:a16="http://schemas.microsoft.com/office/drawing/2014/main" id="{4895215C-2A38-4B53-90C4-4CAB725592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8" y="2179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08" name="Line 1697">
              <a:extLst>
                <a:ext uri="{FF2B5EF4-FFF2-40B4-BE49-F238E27FC236}">
                  <a16:creationId xmlns:a16="http://schemas.microsoft.com/office/drawing/2014/main" id="{8C127427-8CA0-4C40-87E8-2E0AFCD7D4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8" y="2123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09" name="Line 1698">
              <a:extLst>
                <a:ext uri="{FF2B5EF4-FFF2-40B4-BE49-F238E27FC236}">
                  <a16:creationId xmlns:a16="http://schemas.microsoft.com/office/drawing/2014/main" id="{BD3F14BB-E908-4A88-903A-08B89265BA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2" y="2068"/>
              <a:ext cx="12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10" name="Line 1699">
              <a:extLst>
                <a:ext uri="{FF2B5EF4-FFF2-40B4-BE49-F238E27FC236}">
                  <a16:creationId xmlns:a16="http://schemas.microsoft.com/office/drawing/2014/main" id="{48449085-2D06-44BB-B4E7-168E59CFD7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8" y="2012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11" name="Line 1700">
              <a:extLst>
                <a:ext uri="{FF2B5EF4-FFF2-40B4-BE49-F238E27FC236}">
                  <a16:creationId xmlns:a16="http://schemas.microsoft.com/office/drawing/2014/main" id="{537D82C7-0D15-4C20-AAF7-F99D3668A02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8" y="1957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12" name="Line 1701">
              <a:extLst>
                <a:ext uri="{FF2B5EF4-FFF2-40B4-BE49-F238E27FC236}">
                  <a16:creationId xmlns:a16="http://schemas.microsoft.com/office/drawing/2014/main" id="{FAFC02A7-A149-490A-9A9E-91442FCCD3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8" y="1901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13" name="Line 1702">
              <a:extLst>
                <a:ext uri="{FF2B5EF4-FFF2-40B4-BE49-F238E27FC236}">
                  <a16:creationId xmlns:a16="http://schemas.microsoft.com/office/drawing/2014/main" id="{55412A55-C3AE-40D4-A1A7-13D32A050F2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8" y="1846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14" name="Rectangle 1703">
              <a:extLst>
                <a:ext uri="{FF2B5EF4-FFF2-40B4-BE49-F238E27FC236}">
                  <a16:creationId xmlns:a16="http://schemas.microsoft.com/office/drawing/2014/main" id="{65F181CF-F55E-4F45-9AE1-7766B9E4E0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2" y="1763"/>
              <a:ext cx="72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GB" altLang="en-US" sz="800">
                  <a:solidFill>
                    <a:srgbClr val="FFFFFF"/>
                  </a:solidFill>
                  <a:latin typeface="Arial" panose="020B0604020202020204" pitchFamily="34" charset="0"/>
                </a:rPr>
                <a:t>60</a:t>
              </a:r>
              <a:endParaRPr lang="en-GB" altLang="en-US"/>
            </a:p>
          </p:txBody>
        </p:sp>
        <p:sp>
          <p:nvSpPr>
            <p:cNvPr id="515" name="Line 1704">
              <a:extLst>
                <a:ext uri="{FF2B5EF4-FFF2-40B4-BE49-F238E27FC236}">
                  <a16:creationId xmlns:a16="http://schemas.microsoft.com/office/drawing/2014/main" id="{112FC2A5-8CAA-49A6-B3BB-61EF84E5F9B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2" y="1790"/>
              <a:ext cx="12" cy="1"/>
            </a:xfrm>
            <a:prstGeom prst="line">
              <a:avLst/>
            </a:prstGeom>
            <a:noFill/>
            <a:ln w="0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16" name="Line 1705">
              <a:extLst>
                <a:ext uri="{FF2B5EF4-FFF2-40B4-BE49-F238E27FC236}">
                  <a16:creationId xmlns:a16="http://schemas.microsoft.com/office/drawing/2014/main" id="{F2778C89-1731-47A5-8AEC-2209E5AEC6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8" y="1735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17" name="Line 1706">
              <a:extLst>
                <a:ext uri="{FF2B5EF4-FFF2-40B4-BE49-F238E27FC236}">
                  <a16:creationId xmlns:a16="http://schemas.microsoft.com/office/drawing/2014/main" id="{D4270643-22BC-4677-A6B6-3E77EF32EF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8" y="1679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18" name="Line 1707">
              <a:extLst>
                <a:ext uri="{FF2B5EF4-FFF2-40B4-BE49-F238E27FC236}">
                  <a16:creationId xmlns:a16="http://schemas.microsoft.com/office/drawing/2014/main" id="{9B5F13FA-51D5-4BA0-80B7-CB3C2D994A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8" y="1624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19" name="Line 1708">
              <a:extLst>
                <a:ext uri="{FF2B5EF4-FFF2-40B4-BE49-F238E27FC236}">
                  <a16:creationId xmlns:a16="http://schemas.microsoft.com/office/drawing/2014/main" id="{A323DE7A-16B1-493F-A9D9-A1CAD7CDDD2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8" y="1568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20" name="Line 1709">
              <a:extLst>
                <a:ext uri="{FF2B5EF4-FFF2-40B4-BE49-F238E27FC236}">
                  <a16:creationId xmlns:a16="http://schemas.microsoft.com/office/drawing/2014/main" id="{5E42429C-D2F5-46EB-AE4F-BE8C8637235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2" y="1512"/>
              <a:ext cx="12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21" name="Line 1710">
              <a:extLst>
                <a:ext uri="{FF2B5EF4-FFF2-40B4-BE49-F238E27FC236}">
                  <a16:creationId xmlns:a16="http://schemas.microsoft.com/office/drawing/2014/main" id="{1F9B70C6-A4A9-457B-B2C2-4B56AB484CD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8" y="1457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22" name="Line 1711">
              <a:extLst>
                <a:ext uri="{FF2B5EF4-FFF2-40B4-BE49-F238E27FC236}">
                  <a16:creationId xmlns:a16="http://schemas.microsoft.com/office/drawing/2014/main" id="{A04A1FD9-5566-4861-86B1-0A1E8F486E8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8" y="1401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23" name="Line 1712">
              <a:extLst>
                <a:ext uri="{FF2B5EF4-FFF2-40B4-BE49-F238E27FC236}">
                  <a16:creationId xmlns:a16="http://schemas.microsoft.com/office/drawing/2014/main" id="{DF7FCE41-338A-4B18-A3D8-37353E91AF3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8" y="1346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24" name="Line 1713">
              <a:extLst>
                <a:ext uri="{FF2B5EF4-FFF2-40B4-BE49-F238E27FC236}">
                  <a16:creationId xmlns:a16="http://schemas.microsoft.com/office/drawing/2014/main" id="{1220BABD-DCF5-48CF-A080-B5124A04C59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8" y="1290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25" name="Rectangle 1714">
              <a:extLst>
                <a:ext uri="{FF2B5EF4-FFF2-40B4-BE49-F238E27FC236}">
                  <a16:creationId xmlns:a16="http://schemas.microsoft.com/office/drawing/2014/main" id="{40C538A4-2C60-46C0-AB2A-A9FFDF66C3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2" y="1208"/>
              <a:ext cx="72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GB" altLang="en-US" sz="800">
                  <a:solidFill>
                    <a:srgbClr val="FFFFFF"/>
                  </a:solidFill>
                  <a:latin typeface="Arial" panose="020B0604020202020204" pitchFamily="34" charset="0"/>
                </a:rPr>
                <a:t>80</a:t>
              </a:r>
              <a:endParaRPr lang="en-GB" altLang="en-US"/>
            </a:p>
          </p:txBody>
        </p:sp>
        <p:sp>
          <p:nvSpPr>
            <p:cNvPr id="526" name="Line 1715">
              <a:extLst>
                <a:ext uri="{FF2B5EF4-FFF2-40B4-BE49-F238E27FC236}">
                  <a16:creationId xmlns:a16="http://schemas.microsoft.com/office/drawing/2014/main" id="{9612BCFC-7E8B-4D18-8892-BDCAF1493ED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2" y="1235"/>
              <a:ext cx="12" cy="1"/>
            </a:xfrm>
            <a:prstGeom prst="line">
              <a:avLst/>
            </a:prstGeom>
            <a:noFill/>
            <a:ln w="0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27" name="Line 1716">
              <a:extLst>
                <a:ext uri="{FF2B5EF4-FFF2-40B4-BE49-F238E27FC236}">
                  <a16:creationId xmlns:a16="http://schemas.microsoft.com/office/drawing/2014/main" id="{75C8B0D2-885B-48C5-8E10-1E474BCE03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8" y="1179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28" name="Line 1717">
              <a:extLst>
                <a:ext uri="{FF2B5EF4-FFF2-40B4-BE49-F238E27FC236}">
                  <a16:creationId xmlns:a16="http://schemas.microsoft.com/office/drawing/2014/main" id="{4128E76A-B34B-49C0-8B1A-6F1C4F212F1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8" y="1123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29" name="Line 1718">
              <a:extLst>
                <a:ext uri="{FF2B5EF4-FFF2-40B4-BE49-F238E27FC236}">
                  <a16:creationId xmlns:a16="http://schemas.microsoft.com/office/drawing/2014/main" id="{D0BD8A23-CA1E-472C-959C-8D6B902B72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8" y="1068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30" name="Line 1719">
              <a:extLst>
                <a:ext uri="{FF2B5EF4-FFF2-40B4-BE49-F238E27FC236}">
                  <a16:creationId xmlns:a16="http://schemas.microsoft.com/office/drawing/2014/main" id="{2C7B3CCD-8EF6-4518-9503-30151F8A5E6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8" y="1012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31" name="Line 1720">
              <a:extLst>
                <a:ext uri="{FF2B5EF4-FFF2-40B4-BE49-F238E27FC236}">
                  <a16:creationId xmlns:a16="http://schemas.microsoft.com/office/drawing/2014/main" id="{769E97C9-E6FB-4A4F-9E8A-28F1DDAF159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2" y="957"/>
              <a:ext cx="12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32" name="Line 1721">
              <a:extLst>
                <a:ext uri="{FF2B5EF4-FFF2-40B4-BE49-F238E27FC236}">
                  <a16:creationId xmlns:a16="http://schemas.microsoft.com/office/drawing/2014/main" id="{BDF2C1DE-1E8B-4B7B-BE90-7FFE439131F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78" y="901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33" name="Line 1723">
              <a:extLst>
                <a:ext uri="{FF2B5EF4-FFF2-40B4-BE49-F238E27FC236}">
                  <a16:creationId xmlns:a16="http://schemas.microsoft.com/office/drawing/2014/main" id="{BD19993A-A02F-4E5A-89AB-48DE18FE42D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94" y="3512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34" name="Rectangle 1724">
              <a:extLst>
                <a:ext uri="{FF2B5EF4-FFF2-40B4-BE49-F238E27FC236}">
                  <a16:creationId xmlns:a16="http://schemas.microsoft.com/office/drawing/2014/main" id="{6621A5A6-3233-46E6-A0B0-C1765C952C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15" y="3430"/>
              <a:ext cx="36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GB" altLang="en-US" sz="800">
                  <a:solidFill>
                    <a:srgbClr val="FFFFFF"/>
                  </a:solidFill>
                  <a:latin typeface="Arial" panose="020B0604020202020204" pitchFamily="34" charset="0"/>
                </a:rPr>
                <a:t>0</a:t>
              </a:r>
              <a:endParaRPr lang="en-GB" altLang="en-US"/>
            </a:p>
          </p:txBody>
        </p:sp>
        <p:sp>
          <p:nvSpPr>
            <p:cNvPr id="535" name="Line 1725">
              <a:extLst>
                <a:ext uri="{FF2B5EF4-FFF2-40B4-BE49-F238E27FC236}">
                  <a16:creationId xmlns:a16="http://schemas.microsoft.com/office/drawing/2014/main" id="{26766EB9-86F2-40BB-A76D-FB69140F48F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94" y="3457"/>
              <a:ext cx="12" cy="1"/>
            </a:xfrm>
            <a:prstGeom prst="line">
              <a:avLst/>
            </a:prstGeom>
            <a:noFill/>
            <a:ln w="0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36" name="Line 1726">
              <a:extLst>
                <a:ext uri="{FF2B5EF4-FFF2-40B4-BE49-F238E27FC236}">
                  <a16:creationId xmlns:a16="http://schemas.microsoft.com/office/drawing/2014/main" id="{185A17D8-1F6D-4836-8A70-150E628C6E9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94" y="3401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37" name="Line 1727">
              <a:extLst>
                <a:ext uri="{FF2B5EF4-FFF2-40B4-BE49-F238E27FC236}">
                  <a16:creationId xmlns:a16="http://schemas.microsoft.com/office/drawing/2014/main" id="{9AAB62B0-CF48-421B-9179-2001FA53F8A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94" y="3346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38" name="Line 1728">
              <a:extLst>
                <a:ext uri="{FF2B5EF4-FFF2-40B4-BE49-F238E27FC236}">
                  <a16:creationId xmlns:a16="http://schemas.microsoft.com/office/drawing/2014/main" id="{8991B8C7-382A-4DC5-B098-D06780B0564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94" y="3290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39" name="Line 1729">
              <a:extLst>
                <a:ext uri="{FF2B5EF4-FFF2-40B4-BE49-F238E27FC236}">
                  <a16:creationId xmlns:a16="http://schemas.microsoft.com/office/drawing/2014/main" id="{EC1ACBA4-82F0-4285-ABEB-E8DF4FDBDE2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94" y="3235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40" name="Line 1730">
              <a:extLst>
                <a:ext uri="{FF2B5EF4-FFF2-40B4-BE49-F238E27FC236}">
                  <a16:creationId xmlns:a16="http://schemas.microsoft.com/office/drawing/2014/main" id="{A19A0031-77D6-4B09-BEEE-35B7EEEF3EB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94" y="3179"/>
              <a:ext cx="12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41" name="Line 1731">
              <a:extLst>
                <a:ext uri="{FF2B5EF4-FFF2-40B4-BE49-F238E27FC236}">
                  <a16:creationId xmlns:a16="http://schemas.microsoft.com/office/drawing/2014/main" id="{871F7D13-7357-4875-B9F5-D7F16B372F5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94" y="3123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42" name="Line 1732">
              <a:extLst>
                <a:ext uri="{FF2B5EF4-FFF2-40B4-BE49-F238E27FC236}">
                  <a16:creationId xmlns:a16="http://schemas.microsoft.com/office/drawing/2014/main" id="{80BBC27E-2CAC-490E-8C79-22D2290CAE6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94" y="3068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43" name="Line 1733">
              <a:extLst>
                <a:ext uri="{FF2B5EF4-FFF2-40B4-BE49-F238E27FC236}">
                  <a16:creationId xmlns:a16="http://schemas.microsoft.com/office/drawing/2014/main" id="{468F807E-D799-4C6C-96C4-383B72917AA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94" y="3012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44" name="Line 1734">
              <a:extLst>
                <a:ext uri="{FF2B5EF4-FFF2-40B4-BE49-F238E27FC236}">
                  <a16:creationId xmlns:a16="http://schemas.microsoft.com/office/drawing/2014/main" id="{EB7BF0C7-17EB-46F6-A1EE-B0D7C7CB319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94" y="2957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45" name="Rectangle 1735">
              <a:extLst>
                <a:ext uri="{FF2B5EF4-FFF2-40B4-BE49-F238E27FC236}">
                  <a16:creationId xmlns:a16="http://schemas.microsoft.com/office/drawing/2014/main" id="{63BBACCD-D75E-4317-9DC2-489F156693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15" y="2874"/>
              <a:ext cx="72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GB" altLang="en-US" sz="800">
                  <a:solidFill>
                    <a:srgbClr val="FFFFFF"/>
                  </a:solidFill>
                  <a:latin typeface="Arial" panose="020B0604020202020204" pitchFamily="34" charset="0"/>
                </a:rPr>
                <a:t>20</a:t>
              </a:r>
              <a:endParaRPr lang="en-GB" altLang="en-US"/>
            </a:p>
          </p:txBody>
        </p:sp>
        <p:sp>
          <p:nvSpPr>
            <p:cNvPr id="546" name="Line 1736">
              <a:extLst>
                <a:ext uri="{FF2B5EF4-FFF2-40B4-BE49-F238E27FC236}">
                  <a16:creationId xmlns:a16="http://schemas.microsoft.com/office/drawing/2014/main" id="{69037ED5-7451-434B-877B-BFD51C29A3F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94" y="2901"/>
              <a:ext cx="12" cy="1"/>
            </a:xfrm>
            <a:prstGeom prst="line">
              <a:avLst/>
            </a:prstGeom>
            <a:noFill/>
            <a:ln w="0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47" name="Line 1737">
              <a:extLst>
                <a:ext uri="{FF2B5EF4-FFF2-40B4-BE49-F238E27FC236}">
                  <a16:creationId xmlns:a16="http://schemas.microsoft.com/office/drawing/2014/main" id="{8ACB140E-FF2A-465F-A974-22AEC2220FA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94" y="2846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48" name="Line 1738">
              <a:extLst>
                <a:ext uri="{FF2B5EF4-FFF2-40B4-BE49-F238E27FC236}">
                  <a16:creationId xmlns:a16="http://schemas.microsoft.com/office/drawing/2014/main" id="{C6917171-CE08-44BD-9E92-6C2082B6E72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94" y="2790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49" name="Line 1739">
              <a:extLst>
                <a:ext uri="{FF2B5EF4-FFF2-40B4-BE49-F238E27FC236}">
                  <a16:creationId xmlns:a16="http://schemas.microsoft.com/office/drawing/2014/main" id="{9B6AC156-49DA-4E71-BAAC-BFD2ED73D7D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94" y="2735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50" name="Line 1740">
              <a:extLst>
                <a:ext uri="{FF2B5EF4-FFF2-40B4-BE49-F238E27FC236}">
                  <a16:creationId xmlns:a16="http://schemas.microsoft.com/office/drawing/2014/main" id="{68EB2DB0-6F03-46AF-B7A8-B48F3421548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94" y="2679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51" name="Line 1741">
              <a:extLst>
                <a:ext uri="{FF2B5EF4-FFF2-40B4-BE49-F238E27FC236}">
                  <a16:creationId xmlns:a16="http://schemas.microsoft.com/office/drawing/2014/main" id="{4B466E3B-D7AB-4CB9-899A-8F4DE6166BB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94" y="2624"/>
              <a:ext cx="12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52" name="Line 1742">
              <a:extLst>
                <a:ext uri="{FF2B5EF4-FFF2-40B4-BE49-F238E27FC236}">
                  <a16:creationId xmlns:a16="http://schemas.microsoft.com/office/drawing/2014/main" id="{0A9AD93B-AF29-48CB-8451-380D92BA616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94" y="2568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53" name="Line 1743">
              <a:extLst>
                <a:ext uri="{FF2B5EF4-FFF2-40B4-BE49-F238E27FC236}">
                  <a16:creationId xmlns:a16="http://schemas.microsoft.com/office/drawing/2014/main" id="{55B494B6-9E36-48DB-AB1A-C6A6E3ECD8A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94" y="2512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54" name="Line 1744">
              <a:extLst>
                <a:ext uri="{FF2B5EF4-FFF2-40B4-BE49-F238E27FC236}">
                  <a16:creationId xmlns:a16="http://schemas.microsoft.com/office/drawing/2014/main" id="{CE8B9B58-71F4-4695-9D37-1C87053B9E7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94" y="2457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55" name="Line 1745">
              <a:extLst>
                <a:ext uri="{FF2B5EF4-FFF2-40B4-BE49-F238E27FC236}">
                  <a16:creationId xmlns:a16="http://schemas.microsoft.com/office/drawing/2014/main" id="{9856E73A-DBB5-45DD-83DE-544FF9F68B4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94" y="2401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56" name="Rectangle 1746">
              <a:extLst>
                <a:ext uri="{FF2B5EF4-FFF2-40B4-BE49-F238E27FC236}">
                  <a16:creationId xmlns:a16="http://schemas.microsoft.com/office/drawing/2014/main" id="{8369337B-37CA-4E86-99E2-3F4B9236C34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15" y="2319"/>
              <a:ext cx="72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GB" altLang="en-US" sz="800">
                  <a:solidFill>
                    <a:srgbClr val="FFFFFF"/>
                  </a:solidFill>
                  <a:latin typeface="Arial" panose="020B0604020202020204" pitchFamily="34" charset="0"/>
                </a:rPr>
                <a:t>40</a:t>
              </a:r>
              <a:endParaRPr lang="en-GB" altLang="en-US"/>
            </a:p>
          </p:txBody>
        </p:sp>
        <p:sp>
          <p:nvSpPr>
            <p:cNvPr id="557" name="Line 1747">
              <a:extLst>
                <a:ext uri="{FF2B5EF4-FFF2-40B4-BE49-F238E27FC236}">
                  <a16:creationId xmlns:a16="http://schemas.microsoft.com/office/drawing/2014/main" id="{D1832F57-7BE3-49AF-BD20-715E5A36AAD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94" y="2346"/>
              <a:ext cx="12" cy="1"/>
            </a:xfrm>
            <a:prstGeom prst="line">
              <a:avLst/>
            </a:prstGeom>
            <a:noFill/>
            <a:ln w="0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58" name="Line 1748">
              <a:extLst>
                <a:ext uri="{FF2B5EF4-FFF2-40B4-BE49-F238E27FC236}">
                  <a16:creationId xmlns:a16="http://schemas.microsoft.com/office/drawing/2014/main" id="{8C33376F-7F3B-4508-A60E-CAC237C9ED5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94" y="2290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59" name="Line 1749">
              <a:extLst>
                <a:ext uri="{FF2B5EF4-FFF2-40B4-BE49-F238E27FC236}">
                  <a16:creationId xmlns:a16="http://schemas.microsoft.com/office/drawing/2014/main" id="{41517799-AD1A-463C-99C4-2BCAB580E67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94" y="2235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60" name="Line 1750">
              <a:extLst>
                <a:ext uri="{FF2B5EF4-FFF2-40B4-BE49-F238E27FC236}">
                  <a16:creationId xmlns:a16="http://schemas.microsoft.com/office/drawing/2014/main" id="{08B4A722-CDEB-491A-9E3C-B9C154A778F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94" y="2179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61" name="Line 1751">
              <a:extLst>
                <a:ext uri="{FF2B5EF4-FFF2-40B4-BE49-F238E27FC236}">
                  <a16:creationId xmlns:a16="http://schemas.microsoft.com/office/drawing/2014/main" id="{1C1AC580-C36E-451C-B40C-F018A6A963B6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94" y="2123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62" name="Line 1752">
              <a:extLst>
                <a:ext uri="{FF2B5EF4-FFF2-40B4-BE49-F238E27FC236}">
                  <a16:creationId xmlns:a16="http://schemas.microsoft.com/office/drawing/2014/main" id="{8DFB3C7C-8FCA-4DD9-B65F-50A58604275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94" y="2068"/>
              <a:ext cx="12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63" name="Line 1753">
              <a:extLst>
                <a:ext uri="{FF2B5EF4-FFF2-40B4-BE49-F238E27FC236}">
                  <a16:creationId xmlns:a16="http://schemas.microsoft.com/office/drawing/2014/main" id="{9FC8A0C7-0BCC-4304-96B4-812F8F9DCBF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94" y="2012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64" name="Line 1754">
              <a:extLst>
                <a:ext uri="{FF2B5EF4-FFF2-40B4-BE49-F238E27FC236}">
                  <a16:creationId xmlns:a16="http://schemas.microsoft.com/office/drawing/2014/main" id="{20A8AA7F-419E-4A5C-9B4F-16BD1422217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94" y="1957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65" name="Line 1755">
              <a:extLst>
                <a:ext uri="{FF2B5EF4-FFF2-40B4-BE49-F238E27FC236}">
                  <a16:creationId xmlns:a16="http://schemas.microsoft.com/office/drawing/2014/main" id="{EEDB7A12-5D1E-46D9-9812-15B451AA154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94" y="1901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66" name="Line 1756">
              <a:extLst>
                <a:ext uri="{FF2B5EF4-FFF2-40B4-BE49-F238E27FC236}">
                  <a16:creationId xmlns:a16="http://schemas.microsoft.com/office/drawing/2014/main" id="{81ED761C-7047-41CD-A407-DF05AA943A3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94" y="1846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67" name="Rectangle 1757">
              <a:extLst>
                <a:ext uri="{FF2B5EF4-FFF2-40B4-BE49-F238E27FC236}">
                  <a16:creationId xmlns:a16="http://schemas.microsoft.com/office/drawing/2014/main" id="{209F8D8B-A104-440F-AAAE-4A27C7E3C6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15" y="1763"/>
              <a:ext cx="72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GB" altLang="en-US" sz="800">
                  <a:solidFill>
                    <a:srgbClr val="FFFFFF"/>
                  </a:solidFill>
                  <a:latin typeface="Arial" panose="020B0604020202020204" pitchFamily="34" charset="0"/>
                </a:rPr>
                <a:t>60</a:t>
              </a:r>
              <a:endParaRPr lang="en-GB" altLang="en-US"/>
            </a:p>
          </p:txBody>
        </p:sp>
        <p:sp>
          <p:nvSpPr>
            <p:cNvPr id="568" name="Line 1758">
              <a:extLst>
                <a:ext uri="{FF2B5EF4-FFF2-40B4-BE49-F238E27FC236}">
                  <a16:creationId xmlns:a16="http://schemas.microsoft.com/office/drawing/2014/main" id="{EB487BF4-1A42-4F4B-AF4A-59B2474F509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94" y="1790"/>
              <a:ext cx="12" cy="1"/>
            </a:xfrm>
            <a:prstGeom prst="line">
              <a:avLst/>
            </a:prstGeom>
            <a:noFill/>
            <a:ln w="0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69" name="Line 1759">
              <a:extLst>
                <a:ext uri="{FF2B5EF4-FFF2-40B4-BE49-F238E27FC236}">
                  <a16:creationId xmlns:a16="http://schemas.microsoft.com/office/drawing/2014/main" id="{D1ED3DF1-A3AE-41C7-A740-B69B11E8711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94" y="1735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70" name="Line 1760">
              <a:extLst>
                <a:ext uri="{FF2B5EF4-FFF2-40B4-BE49-F238E27FC236}">
                  <a16:creationId xmlns:a16="http://schemas.microsoft.com/office/drawing/2014/main" id="{80D38D83-1D3A-49A3-8B45-DE1F207E395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94" y="1679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71" name="Line 1761">
              <a:extLst>
                <a:ext uri="{FF2B5EF4-FFF2-40B4-BE49-F238E27FC236}">
                  <a16:creationId xmlns:a16="http://schemas.microsoft.com/office/drawing/2014/main" id="{1ACC0D2D-8B39-406A-9A9B-47D76734407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94" y="1624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72" name="Line 1762">
              <a:extLst>
                <a:ext uri="{FF2B5EF4-FFF2-40B4-BE49-F238E27FC236}">
                  <a16:creationId xmlns:a16="http://schemas.microsoft.com/office/drawing/2014/main" id="{1045B5A7-7735-4E5C-BC17-A85FCDC73C2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94" y="1568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73" name="Line 1763">
              <a:extLst>
                <a:ext uri="{FF2B5EF4-FFF2-40B4-BE49-F238E27FC236}">
                  <a16:creationId xmlns:a16="http://schemas.microsoft.com/office/drawing/2014/main" id="{B320E000-480F-4D62-A9D0-28BBF0681C5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94" y="1512"/>
              <a:ext cx="12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74" name="Line 1764">
              <a:extLst>
                <a:ext uri="{FF2B5EF4-FFF2-40B4-BE49-F238E27FC236}">
                  <a16:creationId xmlns:a16="http://schemas.microsoft.com/office/drawing/2014/main" id="{D8450BD2-D4E7-419A-8028-391218CD835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94" y="1457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75" name="Line 1765">
              <a:extLst>
                <a:ext uri="{FF2B5EF4-FFF2-40B4-BE49-F238E27FC236}">
                  <a16:creationId xmlns:a16="http://schemas.microsoft.com/office/drawing/2014/main" id="{5ED91C8F-E2AE-4241-AB1F-F315488049D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94" y="1401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76" name="Line 1766">
              <a:extLst>
                <a:ext uri="{FF2B5EF4-FFF2-40B4-BE49-F238E27FC236}">
                  <a16:creationId xmlns:a16="http://schemas.microsoft.com/office/drawing/2014/main" id="{897EE5E1-30EC-498F-BBC2-392CFCD4C22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94" y="1346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77" name="Line 1767">
              <a:extLst>
                <a:ext uri="{FF2B5EF4-FFF2-40B4-BE49-F238E27FC236}">
                  <a16:creationId xmlns:a16="http://schemas.microsoft.com/office/drawing/2014/main" id="{6B9C5255-2C7E-451E-A6EC-817A9E286BE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94" y="1290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78" name="Rectangle 1768">
              <a:extLst>
                <a:ext uri="{FF2B5EF4-FFF2-40B4-BE49-F238E27FC236}">
                  <a16:creationId xmlns:a16="http://schemas.microsoft.com/office/drawing/2014/main" id="{2A278C3F-83A9-4AA5-A4AF-CCE675129C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15" y="1208"/>
              <a:ext cx="72" cy="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0" tIns="0" rIns="0" bIns="0">
              <a:spAutoFit/>
            </a:bodyPr>
            <a:lstStyle/>
            <a:p>
              <a:r>
                <a:rPr lang="en-GB" altLang="en-US" sz="800">
                  <a:solidFill>
                    <a:srgbClr val="FFFFFF"/>
                  </a:solidFill>
                  <a:latin typeface="Arial" panose="020B0604020202020204" pitchFamily="34" charset="0"/>
                </a:rPr>
                <a:t>80</a:t>
              </a:r>
              <a:endParaRPr lang="en-GB" altLang="en-US"/>
            </a:p>
          </p:txBody>
        </p:sp>
        <p:sp>
          <p:nvSpPr>
            <p:cNvPr id="579" name="Line 1769">
              <a:extLst>
                <a:ext uri="{FF2B5EF4-FFF2-40B4-BE49-F238E27FC236}">
                  <a16:creationId xmlns:a16="http://schemas.microsoft.com/office/drawing/2014/main" id="{99299594-11B3-4DE4-91FA-9F790E16A9A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94" y="1235"/>
              <a:ext cx="12" cy="1"/>
            </a:xfrm>
            <a:prstGeom prst="line">
              <a:avLst/>
            </a:prstGeom>
            <a:noFill/>
            <a:ln w="0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80" name="Line 1770">
              <a:extLst>
                <a:ext uri="{FF2B5EF4-FFF2-40B4-BE49-F238E27FC236}">
                  <a16:creationId xmlns:a16="http://schemas.microsoft.com/office/drawing/2014/main" id="{11BD0E0D-FE3E-49D3-80A3-8EFE4B982E0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94" y="1179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81" name="Line 1771">
              <a:extLst>
                <a:ext uri="{FF2B5EF4-FFF2-40B4-BE49-F238E27FC236}">
                  <a16:creationId xmlns:a16="http://schemas.microsoft.com/office/drawing/2014/main" id="{526F538B-7649-41AF-867F-80092E7AA61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94" y="1123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82" name="Line 1772">
              <a:extLst>
                <a:ext uri="{FF2B5EF4-FFF2-40B4-BE49-F238E27FC236}">
                  <a16:creationId xmlns:a16="http://schemas.microsoft.com/office/drawing/2014/main" id="{22E012DD-A3AE-4E64-9E0D-81466EAF50E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94" y="1068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83" name="Line 1773">
              <a:extLst>
                <a:ext uri="{FF2B5EF4-FFF2-40B4-BE49-F238E27FC236}">
                  <a16:creationId xmlns:a16="http://schemas.microsoft.com/office/drawing/2014/main" id="{C67FBD67-C3C6-4168-97A9-628EAEF1C27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94" y="1012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84" name="Line 1774">
              <a:extLst>
                <a:ext uri="{FF2B5EF4-FFF2-40B4-BE49-F238E27FC236}">
                  <a16:creationId xmlns:a16="http://schemas.microsoft.com/office/drawing/2014/main" id="{B73F0066-F1F0-40FD-A8DA-3AC7FC6F9D0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94" y="957"/>
              <a:ext cx="12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85" name="Line 1775">
              <a:extLst>
                <a:ext uri="{FF2B5EF4-FFF2-40B4-BE49-F238E27FC236}">
                  <a16:creationId xmlns:a16="http://schemas.microsoft.com/office/drawing/2014/main" id="{BBA29120-D4E9-476C-A3DA-65F051F4C34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894" y="901"/>
              <a:ext cx="6" cy="1"/>
            </a:xfrm>
            <a:prstGeom prst="line">
              <a:avLst/>
            </a:prstGeom>
            <a:noFill/>
            <a:ln w="0">
              <a:solidFill>
                <a:srgbClr val="80808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586" name="Freeform 1776">
              <a:extLst>
                <a:ext uri="{FF2B5EF4-FFF2-40B4-BE49-F238E27FC236}">
                  <a16:creationId xmlns:a16="http://schemas.microsoft.com/office/drawing/2014/main" id="{3FF62A53-862F-4EA3-8961-A10757FA1689}"/>
                </a:ext>
              </a:extLst>
            </p:cNvPr>
            <p:cNvSpPr>
              <a:spLocks/>
            </p:cNvSpPr>
            <p:nvPr/>
          </p:nvSpPr>
          <p:spPr bwMode="auto">
            <a:xfrm>
              <a:off x="784" y="1154"/>
              <a:ext cx="2110" cy="2329"/>
            </a:xfrm>
            <a:custGeom>
              <a:avLst/>
              <a:gdLst>
                <a:gd name="T0" fmla="*/ 285 w 18293"/>
                <a:gd name="T1" fmla="*/ 9086 h 9144"/>
                <a:gd name="T2" fmla="*/ 576 w 18293"/>
                <a:gd name="T3" fmla="*/ 9096 h 9144"/>
                <a:gd name="T4" fmla="*/ 867 w 18293"/>
                <a:gd name="T5" fmla="*/ 9090 h 9144"/>
                <a:gd name="T6" fmla="*/ 1158 w 18293"/>
                <a:gd name="T7" fmla="*/ 9122 h 9144"/>
                <a:gd name="T8" fmla="*/ 1450 w 18293"/>
                <a:gd name="T9" fmla="*/ 9072 h 9144"/>
                <a:gd name="T10" fmla="*/ 1741 w 18293"/>
                <a:gd name="T11" fmla="*/ 9073 h 9144"/>
                <a:gd name="T12" fmla="*/ 2032 w 18293"/>
                <a:gd name="T13" fmla="*/ 9065 h 9144"/>
                <a:gd name="T14" fmla="*/ 2323 w 18293"/>
                <a:gd name="T15" fmla="*/ 7333 h 9144"/>
                <a:gd name="T16" fmla="*/ 2615 w 18293"/>
                <a:gd name="T17" fmla="*/ 9053 h 9144"/>
                <a:gd name="T18" fmla="*/ 2906 w 18293"/>
                <a:gd name="T19" fmla="*/ 9075 h 9144"/>
                <a:gd name="T20" fmla="*/ 3197 w 18293"/>
                <a:gd name="T21" fmla="*/ 9090 h 9144"/>
                <a:gd name="T22" fmla="*/ 3488 w 18293"/>
                <a:gd name="T23" fmla="*/ 9084 h 9144"/>
                <a:gd name="T24" fmla="*/ 3779 w 18293"/>
                <a:gd name="T25" fmla="*/ 4518 h 9144"/>
                <a:gd name="T26" fmla="*/ 4071 w 18293"/>
                <a:gd name="T27" fmla="*/ 8906 h 9144"/>
                <a:gd name="T28" fmla="*/ 4362 w 18293"/>
                <a:gd name="T29" fmla="*/ 9038 h 9144"/>
                <a:gd name="T30" fmla="*/ 4653 w 18293"/>
                <a:gd name="T31" fmla="*/ 780 h 9144"/>
                <a:gd name="T32" fmla="*/ 4944 w 18293"/>
                <a:gd name="T33" fmla="*/ 8883 h 9144"/>
                <a:gd name="T34" fmla="*/ 5236 w 18293"/>
                <a:gd name="T35" fmla="*/ 9064 h 9144"/>
                <a:gd name="T36" fmla="*/ 5527 w 18293"/>
                <a:gd name="T37" fmla="*/ 9081 h 9144"/>
                <a:gd name="T38" fmla="*/ 5818 w 18293"/>
                <a:gd name="T39" fmla="*/ 9087 h 9144"/>
                <a:gd name="T40" fmla="*/ 6109 w 18293"/>
                <a:gd name="T41" fmla="*/ 9090 h 9144"/>
                <a:gd name="T42" fmla="*/ 6401 w 18293"/>
                <a:gd name="T43" fmla="*/ 9090 h 9144"/>
                <a:gd name="T44" fmla="*/ 6692 w 18293"/>
                <a:gd name="T45" fmla="*/ 9087 h 9144"/>
                <a:gd name="T46" fmla="*/ 6983 w 18293"/>
                <a:gd name="T47" fmla="*/ 9091 h 9144"/>
                <a:gd name="T48" fmla="*/ 7274 w 18293"/>
                <a:gd name="T49" fmla="*/ 9088 h 9144"/>
                <a:gd name="T50" fmla="*/ 7566 w 18293"/>
                <a:gd name="T51" fmla="*/ 9088 h 9144"/>
                <a:gd name="T52" fmla="*/ 7857 w 18293"/>
                <a:gd name="T53" fmla="*/ 9087 h 9144"/>
                <a:gd name="T54" fmla="*/ 8148 w 18293"/>
                <a:gd name="T55" fmla="*/ 9086 h 9144"/>
                <a:gd name="T56" fmla="*/ 8439 w 18293"/>
                <a:gd name="T57" fmla="*/ 9092 h 9144"/>
                <a:gd name="T58" fmla="*/ 8730 w 18293"/>
                <a:gd name="T59" fmla="*/ 9089 h 9144"/>
                <a:gd name="T60" fmla="*/ 9022 w 18293"/>
                <a:gd name="T61" fmla="*/ 9078 h 9144"/>
                <a:gd name="T62" fmla="*/ 9313 w 18293"/>
                <a:gd name="T63" fmla="*/ 9089 h 9144"/>
                <a:gd name="T64" fmla="*/ 9604 w 18293"/>
                <a:gd name="T65" fmla="*/ 9081 h 9144"/>
                <a:gd name="T66" fmla="*/ 9895 w 18293"/>
                <a:gd name="T67" fmla="*/ 9069 h 9144"/>
                <a:gd name="T68" fmla="*/ 10187 w 18293"/>
                <a:gd name="T69" fmla="*/ 8468 h 9144"/>
                <a:gd name="T70" fmla="*/ 10478 w 18293"/>
                <a:gd name="T71" fmla="*/ 7561 h 9144"/>
                <a:gd name="T72" fmla="*/ 10769 w 18293"/>
                <a:gd name="T73" fmla="*/ 8652 h 9144"/>
                <a:gd name="T74" fmla="*/ 11060 w 18293"/>
                <a:gd name="T75" fmla="*/ 8979 h 9144"/>
                <a:gd name="T76" fmla="*/ 11352 w 18293"/>
                <a:gd name="T77" fmla="*/ 9045 h 9144"/>
                <a:gd name="T78" fmla="*/ 11643 w 18293"/>
                <a:gd name="T79" fmla="*/ 9061 h 9144"/>
                <a:gd name="T80" fmla="*/ 11934 w 18293"/>
                <a:gd name="T81" fmla="*/ 9078 h 9144"/>
                <a:gd name="T82" fmla="*/ 12225 w 18293"/>
                <a:gd name="T83" fmla="*/ 9079 h 9144"/>
                <a:gd name="T84" fmla="*/ 12517 w 18293"/>
                <a:gd name="T85" fmla="*/ 9080 h 9144"/>
                <a:gd name="T86" fmla="*/ 12808 w 18293"/>
                <a:gd name="T87" fmla="*/ 9085 h 9144"/>
                <a:gd name="T88" fmla="*/ 13099 w 18293"/>
                <a:gd name="T89" fmla="*/ 9089 h 9144"/>
                <a:gd name="T90" fmla="*/ 13390 w 18293"/>
                <a:gd name="T91" fmla="*/ 9093 h 9144"/>
                <a:gd name="T92" fmla="*/ 13681 w 18293"/>
                <a:gd name="T93" fmla="*/ 9088 h 9144"/>
                <a:gd name="T94" fmla="*/ 13973 w 18293"/>
                <a:gd name="T95" fmla="*/ 9094 h 9144"/>
                <a:gd name="T96" fmla="*/ 14264 w 18293"/>
                <a:gd name="T97" fmla="*/ 9095 h 9144"/>
                <a:gd name="T98" fmla="*/ 14555 w 18293"/>
                <a:gd name="T99" fmla="*/ 9091 h 9144"/>
                <a:gd name="T100" fmla="*/ 14846 w 18293"/>
                <a:gd name="T101" fmla="*/ 9096 h 9144"/>
                <a:gd name="T102" fmla="*/ 15138 w 18293"/>
                <a:gd name="T103" fmla="*/ 9095 h 9144"/>
                <a:gd name="T104" fmla="*/ 15429 w 18293"/>
                <a:gd name="T105" fmla="*/ 9091 h 9144"/>
                <a:gd name="T106" fmla="*/ 15720 w 18293"/>
                <a:gd name="T107" fmla="*/ 9092 h 9144"/>
                <a:gd name="T108" fmla="*/ 16011 w 18293"/>
                <a:gd name="T109" fmla="*/ 9093 h 9144"/>
                <a:gd name="T110" fmla="*/ 16303 w 18293"/>
                <a:gd name="T111" fmla="*/ 9096 h 9144"/>
                <a:gd name="T112" fmla="*/ 16594 w 18293"/>
                <a:gd name="T113" fmla="*/ 9094 h 9144"/>
                <a:gd name="T114" fmla="*/ 16885 w 18293"/>
                <a:gd name="T115" fmla="*/ 9094 h 9144"/>
                <a:gd name="T116" fmla="*/ 17176 w 18293"/>
                <a:gd name="T117" fmla="*/ 9094 h 9144"/>
                <a:gd name="T118" fmla="*/ 17468 w 18293"/>
                <a:gd name="T119" fmla="*/ 9091 h 9144"/>
                <a:gd name="T120" fmla="*/ 17759 w 18293"/>
                <a:gd name="T121" fmla="*/ 9087 h 9144"/>
                <a:gd name="T122" fmla="*/ 18050 w 18293"/>
                <a:gd name="T123" fmla="*/ 9093 h 9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8293" h="9144">
                  <a:moveTo>
                    <a:pt x="0" y="7817"/>
                  </a:moveTo>
                  <a:lnTo>
                    <a:pt x="6" y="8035"/>
                  </a:lnTo>
                  <a:lnTo>
                    <a:pt x="12" y="8235"/>
                  </a:lnTo>
                  <a:lnTo>
                    <a:pt x="18" y="8406"/>
                  </a:lnTo>
                  <a:lnTo>
                    <a:pt x="24" y="8551"/>
                  </a:lnTo>
                  <a:lnTo>
                    <a:pt x="30" y="8667"/>
                  </a:lnTo>
                  <a:lnTo>
                    <a:pt x="36" y="8760"/>
                  </a:lnTo>
                  <a:lnTo>
                    <a:pt x="42" y="8830"/>
                  </a:lnTo>
                  <a:lnTo>
                    <a:pt x="48" y="8882"/>
                  </a:lnTo>
                  <a:lnTo>
                    <a:pt x="54" y="8922"/>
                  </a:lnTo>
                  <a:lnTo>
                    <a:pt x="60" y="8951"/>
                  </a:lnTo>
                  <a:lnTo>
                    <a:pt x="66" y="8975"/>
                  </a:lnTo>
                  <a:lnTo>
                    <a:pt x="72" y="8994"/>
                  </a:lnTo>
                  <a:lnTo>
                    <a:pt x="78" y="9012"/>
                  </a:lnTo>
                  <a:lnTo>
                    <a:pt x="84" y="9022"/>
                  </a:lnTo>
                  <a:lnTo>
                    <a:pt x="91" y="9033"/>
                  </a:lnTo>
                  <a:lnTo>
                    <a:pt x="97" y="9044"/>
                  </a:lnTo>
                  <a:lnTo>
                    <a:pt x="103" y="9051"/>
                  </a:lnTo>
                  <a:lnTo>
                    <a:pt x="109" y="9056"/>
                  </a:lnTo>
                  <a:lnTo>
                    <a:pt x="115" y="9061"/>
                  </a:lnTo>
                  <a:lnTo>
                    <a:pt x="121" y="9063"/>
                  </a:lnTo>
                  <a:lnTo>
                    <a:pt x="127" y="9065"/>
                  </a:lnTo>
                  <a:lnTo>
                    <a:pt x="133" y="9068"/>
                  </a:lnTo>
                  <a:lnTo>
                    <a:pt x="139" y="9071"/>
                  </a:lnTo>
                  <a:lnTo>
                    <a:pt x="145" y="9072"/>
                  </a:lnTo>
                  <a:lnTo>
                    <a:pt x="151" y="9074"/>
                  </a:lnTo>
                  <a:lnTo>
                    <a:pt x="157" y="9075"/>
                  </a:lnTo>
                  <a:lnTo>
                    <a:pt x="163" y="9076"/>
                  </a:lnTo>
                  <a:lnTo>
                    <a:pt x="169" y="9079"/>
                  </a:lnTo>
                  <a:lnTo>
                    <a:pt x="175" y="9081"/>
                  </a:lnTo>
                  <a:lnTo>
                    <a:pt x="182" y="9082"/>
                  </a:lnTo>
                  <a:lnTo>
                    <a:pt x="188" y="9081"/>
                  </a:lnTo>
                  <a:lnTo>
                    <a:pt x="194" y="9081"/>
                  </a:lnTo>
                  <a:lnTo>
                    <a:pt x="200" y="9082"/>
                  </a:lnTo>
                  <a:lnTo>
                    <a:pt x="206" y="9082"/>
                  </a:lnTo>
                  <a:lnTo>
                    <a:pt x="212" y="9083"/>
                  </a:lnTo>
                  <a:lnTo>
                    <a:pt x="218" y="9084"/>
                  </a:lnTo>
                  <a:lnTo>
                    <a:pt x="224" y="9083"/>
                  </a:lnTo>
                  <a:lnTo>
                    <a:pt x="230" y="9083"/>
                  </a:lnTo>
                  <a:lnTo>
                    <a:pt x="236" y="9084"/>
                  </a:lnTo>
                  <a:lnTo>
                    <a:pt x="242" y="9084"/>
                  </a:lnTo>
                  <a:lnTo>
                    <a:pt x="248" y="9085"/>
                  </a:lnTo>
                  <a:lnTo>
                    <a:pt x="254" y="9086"/>
                  </a:lnTo>
                  <a:lnTo>
                    <a:pt x="260" y="9087"/>
                  </a:lnTo>
                  <a:lnTo>
                    <a:pt x="266" y="9086"/>
                  </a:lnTo>
                  <a:lnTo>
                    <a:pt x="273" y="9086"/>
                  </a:lnTo>
                  <a:lnTo>
                    <a:pt x="279" y="9087"/>
                  </a:lnTo>
                  <a:lnTo>
                    <a:pt x="285" y="9086"/>
                  </a:lnTo>
                  <a:lnTo>
                    <a:pt x="291" y="9086"/>
                  </a:lnTo>
                  <a:lnTo>
                    <a:pt x="297" y="9087"/>
                  </a:lnTo>
                  <a:lnTo>
                    <a:pt x="303" y="9086"/>
                  </a:lnTo>
                  <a:lnTo>
                    <a:pt x="309" y="9090"/>
                  </a:lnTo>
                  <a:lnTo>
                    <a:pt x="315" y="9092"/>
                  </a:lnTo>
                  <a:lnTo>
                    <a:pt x="321" y="9090"/>
                  </a:lnTo>
                  <a:lnTo>
                    <a:pt x="327" y="9088"/>
                  </a:lnTo>
                  <a:lnTo>
                    <a:pt x="333" y="9087"/>
                  </a:lnTo>
                  <a:lnTo>
                    <a:pt x="339" y="9087"/>
                  </a:lnTo>
                  <a:lnTo>
                    <a:pt x="345" y="9090"/>
                  </a:lnTo>
                  <a:lnTo>
                    <a:pt x="351" y="9091"/>
                  </a:lnTo>
                  <a:lnTo>
                    <a:pt x="357" y="9091"/>
                  </a:lnTo>
                  <a:lnTo>
                    <a:pt x="364" y="9092"/>
                  </a:lnTo>
                  <a:lnTo>
                    <a:pt x="370" y="9092"/>
                  </a:lnTo>
                  <a:lnTo>
                    <a:pt x="376" y="9094"/>
                  </a:lnTo>
                  <a:lnTo>
                    <a:pt x="382" y="9094"/>
                  </a:lnTo>
                  <a:lnTo>
                    <a:pt x="388" y="9089"/>
                  </a:lnTo>
                  <a:lnTo>
                    <a:pt x="394" y="9086"/>
                  </a:lnTo>
                  <a:lnTo>
                    <a:pt x="400" y="9087"/>
                  </a:lnTo>
                  <a:lnTo>
                    <a:pt x="406" y="9087"/>
                  </a:lnTo>
                  <a:lnTo>
                    <a:pt x="412" y="9085"/>
                  </a:lnTo>
                  <a:lnTo>
                    <a:pt x="418" y="9085"/>
                  </a:lnTo>
                  <a:lnTo>
                    <a:pt x="424" y="9086"/>
                  </a:lnTo>
                  <a:lnTo>
                    <a:pt x="430" y="9086"/>
                  </a:lnTo>
                  <a:lnTo>
                    <a:pt x="436" y="9086"/>
                  </a:lnTo>
                  <a:lnTo>
                    <a:pt x="442" y="9089"/>
                  </a:lnTo>
                  <a:lnTo>
                    <a:pt x="448" y="9092"/>
                  </a:lnTo>
                  <a:lnTo>
                    <a:pt x="455" y="9092"/>
                  </a:lnTo>
                  <a:lnTo>
                    <a:pt x="461" y="9094"/>
                  </a:lnTo>
                  <a:lnTo>
                    <a:pt x="467" y="9094"/>
                  </a:lnTo>
                  <a:lnTo>
                    <a:pt x="473" y="9093"/>
                  </a:lnTo>
                  <a:lnTo>
                    <a:pt x="479" y="9092"/>
                  </a:lnTo>
                  <a:lnTo>
                    <a:pt x="485" y="9090"/>
                  </a:lnTo>
                  <a:lnTo>
                    <a:pt x="491" y="9091"/>
                  </a:lnTo>
                  <a:lnTo>
                    <a:pt x="497" y="9091"/>
                  </a:lnTo>
                  <a:lnTo>
                    <a:pt x="503" y="9091"/>
                  </a:lnTo>
                  <a:lnTo>
                    <a:pt x="509" y="9088"/>
                  </a:lnTo>
                  <a:lnTo>
                    <a:pt x="515" y="9088"/>
                  </a:lnTo>
                  <a:lnTo>
                    <a:pt x="521" y="9090"/>
                  </a:lnTo>
                  <a:lnTo>
                    <a:pt x="527" y="9091"/>
                  </a:lnTo>
                  <a:lnTo>
                    <a:pt x="533" y="9092"/>
                  </a:lnTo>
                  <a:lnTo>
                    <a:pt x="539" y="9094"/>
                  </a:lnTo>
                  <a:lnTo>
                    <a:pt x="546" y="9094"/>
                  </a:lnTo>
                  <a:lnTo>
                    <a:pt x="552" y="9092"/>
                  </a:lnTo>
                  <a:lnTo>
                    <a:pt x="558" y="9090"/>
                  </a:lnTo>
                  <a:lnTo>
                    <a:pt x="564" y="9092"/>
                  </a:lnTo>
                  <a:lnTo>
                    <a:pt x="570" y="9096"/>
                  </a:lnTo>
                  <a:lnTo>
                    <a:pt x="576" y="9096"/>
                  </a:lnTo>
                  <a:lnTo>
                    <a:pt x="582" y="9095"/>
                  </a:lnTo>
                  <a:lnTo>
                    <a:pt x="588" y="9094"/>
                  </a:lnTo>
                  <a:lnTo>
                    <a:pt x="594" y="9095"/>
                  </a:lnTo>
                  <a:lnTo>
                    <a:pt x="600" y="9096"/>
                  </a:lnTo>
                  <a:lnTo>
                    <a:pt x="606" y="9094"/>
                  </a:lnTo>
                  <a:lnTo>
                    <a:pt x="612" y="9093"/>
                  </a:lnTo>
                  <a:lnTo>
                    <a:pt x="618" y="9092"/>
                  </a:lnTo>
                  <a:lnTo>
                    <a:pt x="624" y="9093"/>
                  </a:lnTo>
                  <a:lnTo>
                    <a:pt x="631" y="9093"/>
                  </a:lnTo>
                  <a:lnTo>
                    <a:pt x="637" y="9090"/>
                  </a:lnTo>
                  <a:lnTo>
                    <a:pt x="643" y="9089"/>
                  </a:lnTo>
                  <a:lnTo>
                    <a:pt x="649" y="9091"/>
                  </a:lnTo>
                  <a:lnTo>
                    <a:pt x="655" y="9091"/>
                  </a:lnTo>
                  <a:lnTo>
                    <a:pt x="661" y="9091"/>
                  </a:lnTo>
                  <a:lnTo>
                    <a:pt x="667" y="9092"/>
                  </a:lnTo>
                  <a:lnTo>
                    <a:pt x="673" y="9095"/>
                  </a:lnTo>
                  <a:lnTo>
                    <a:pt x="679" y="9095"/>
                  </a:lnTo>
                  <a:lnTo>
                    <a:pt x="685" y="9094"/>
                  </a:lnTo>
                  <a:lnTo>
                    <a:pt x="691" y="9092"/>
                  </a:lnTo>
                  <a:lnTo>
                    <a:pt x="697" y="9092"/>
                  </a:lnTo>
                  <a:lnTo>
                    <a:pt x="703" y="9094"/>
                  </a:lnTo>
                  <a:lnTo>
                    <a:pt x="709" y="9095"/>
                  </a:lnTo>
                  <a:lnTo>
                    <a:pt x="715" y="9095"/>
                  </a:lnTo>
                  <a:lnTo>
                    <a:pt x="722" y="9094"/>
                  </a:lnTo>
                  <a:lnTo>
                    <a:pt x="728" y="9094"/>
                  </a:lnTo>
                  <a:lnTo>
                    <a:pt x="734" y="9096"/>
                  </a:lnTo>
                  <a:lnTo>
                    <a:pt x="740" y="9096"/>
                  </a:lnTo>
                  <a:lnTo>
                    <a:pt x="746" y="9095"/>
                  </a:lnTo>
                  <a:lnTo>
                    <a:pt x="752" y="9092"/>
                  </a:lnTo>
                  <a:lnTo>
                    <a:pt x="758" y="9088"/>
                  </a:lnTo>
                  <a:lnTo>
                    <a:pt x="764" y="9088"/>
                  </a:lnTo>
                  <a:lnTo>
                    <a:pt x="770" y="9090"/>
                  </a:lnTo>
                  <a:lnTo>
                    <a:pt x="776" y="9093"/>
                  </a:lnTo>
                  <a:lnTo>
                    <a:pt x="782" y="9095"/>
                  </a:lnTo>
                  <a:lnTo>
                    <a:pt x="788" y="9096"/>
                  </a:lnTo>
                  <a:lnTo>
                    <a:pt x="794" y="9097"/>
                  </a:lnTo>
                  <a:lnTo>
                    <a:pt x="800" y="9095"/>
                  </a:lnTo>
                  <a:lnTo>
                    <a:pt x="806" y="9093"/>
                  </a:lnTo>
                  <a:lnTo>
                    <a:pt x="813" y="9092"/>
                  </a:lnTo>
                  <a:lnTo>
                    <a:pt x="819" y="9091"/>
                  </a:lnTo>
                  <a:lnTo>
                    <a:pt x="825" y="9091"/>
                  </a:lnTo>
                  <a:lnTo>
                    <a:pt x="831" y="9093"/>
                  </a:lnTo>
                  <a:lnTo>
                    <a:pt x="837" y="9094"/>
                  </a:lnTo>
                  <a:lnTo>
                    <a:pt x="843" y="9095"/>
                  </a:lnTo>
                  <a:lnTo>
                    <a:pt x="849" y="9096"/>
                  </a:lnTo>
                  <a:lnTo>
                    <a:pt x="855" y="9094"/>
                  </a:lnTo>
                  <a:lnTo>
                    <a:pt x="861" y="9091"/>
                  </a:lnTo>
                  <a:lnTo>
                    <a:pt x="867" y="9090"/>
                  </a:lnTo>
                  <a:lnTo>
                    <a:pt x="873" y="9090"/>
                  </a:lnTo>
                  <a:lnTo>
                    <a:pt x="879" y="9090"/>
                  </a:lnTo>
                  <a:lnTo>
                    <a:pt x="885" y="9087"/>
                  </a:lnTo>
                  <a:lnTo>
                    <a:pt x="891" y="9088"/>
                  </a:lnTo>
                  <a:lnTo>
                    <a:pt x="897" y="9089"/>
                  </a:lnTo>
                  <a:lnTo>
                    <a:pt x="904" y="9087"/>
                  </a:lnTo>
                  <a:lnTo>
                    <a:pt x="910" y="9088"/>
                  </a:lnTo>
                  <a:lnTo>
                    <a:pt x="916" y="9090"/>
                  </a:lnTo>
                  <a:lnTo>
                    <a:pt x="922" y="9091"/>
                  </a:lnTo>
                  <a:lnTo>
                    <a:pt x="928" y="9092"/>
                  </a:lnTo>
                  <a:lnTo>
                    <a:pt x="934" y="9093"/>
                  </a:lnTo>
                  <a:lnTo>
                    <a:pt x="940" y="9092"/>
                  </a:lnTo>
                  <a:lnTo>
                    <a:pt x="946" y="9091"/>
                  </a:lnTo>
                  <a:lnTo>
                    <a:pt x="952" y="9091"/>
                  </a:lnTo>
                  <a:lnTo>
                    <a:pt x="958" y="9090"/>
                  </a:lnTo>
                  <a:lnTo>
                    <a:pt x="964" y="9089"/>
                  </a:lnTo>
                  <a:lnTo>
                    <a:pt x="970" y="9089"/>
                  </a:lnTo>
                  <a:lnTo>
                    <a:pt x="976" y="9090"/>
                  </a:lnTo>
                  <a:lnTo>
                    <a:pt x="982" y="9089"/>
                  </a:lnTo>
                  <a:lnTo>
                    <a:pt x="988" y="9088"/>
                  </a:lnTo>
                  <a:lnTo>
                    <a:pt x="995" y="9090"/>
                  </a:lnTo>
                  <a:lnTo>
                    <a:pt x="1001" y="9092"/>
                  </a:lnTo>
                  <a:lnTo>
                    <a:pt x="1007" y="9092"/>
                  </a:lnTo>
                  <a:lnTo>
                    <a:pt x="1013" y="9093"/>
                  </a:lnTo>
                  <a:lnTo>
                    <a:pt x="1019" y="9091"/>
                  </a:lnTo>
                  <a:lnTo>
                    <a:pt x="1025" y="9088"/>
                  </a:lnTo>
                  <a:lnTo>
                    <a:pt x="1031" y="9086"/>
                  </a:lnTo>
                  <a:lnTo>
                    <a:pt x="1037" y="9088"/>
                  </a:lnTo>
                  <a:lnTo>
                    <a:pt x="1043" y="9090"/>
                  </a:lnTo>
                  <a:lnTo>
                    <a:pt x="1049" y="9091"/>
                  </a:lnTo>
                  <a:lnTo>
                    <a:pt x="1055" y="9093"/>
                  </a:lnTo>
                  <a:lnTo>
                    <a:pt x="1061" y="9092"/>
                  </a:lnTo>
                  <a:lnTo>
                    <a:pt x="1067" y="9091"/>
                  </a:lnTo>
                  <a:lnTo>
                    <a:pt x="1073" y="9091"/>
                  </a:lnTo>
                  <a:lnTo>
                    <a:pt x="1079" y="9090"/>
                  </a:lnTo>
                  <a:lnTo>
                    <a:pt x="1086" y="9091"/>
                  </a:lnTo>
                  <a:lnTo>
                    <a:pt x="1092" y="9090"/>
                  </a:lnTo>
                  <a:lnTo>
                    <a:pt x="1098" y="9090"/>
                  </a:lnTo>
                  <a:lnTo>
                    <a:pt x="1104" y="9089"/>
                  </a:lnTo>
                  <a:lnTo>
                    <a:pt x="1110" y="9088"/>
                  </a:lnTo>
                  <a:lnTo>
                    <a:pt x="1116" y="9089"/>
                  </a:lnTo>
                  <a:lnTo>
                    <a:pt x="1122" y="9089"/>
                  </a:lnTo>
                  <a:lnTo>
                    <a:pt x="1128" y="9091"/>
                  </a:lnTo>
                  <a:lnTo>
                    <a:pt x="1134" y="9096"/>
                  </a:lnTo>
                  <a:lnTo>
                    <a:pt x="1140" y="9101"/>
                  </a:lnTo>
                  <a:lnTo>
                    <a:pt x="1146" y="9107"/>
                  </a:lnTo>
                  <a:lnTo>
                    <a:pt x="1152" y="9115"/>
                  </a:lnTo>
                  <a:lnTo>
                    <a:pt x="1158" y="9122"/>
                  </a:lnTo>
                  <a:lnTo>
                    <a:pt x="1164" y="9126"/>
                  </a:lnTo>
                  <a:lnTo>
                    <a:pt x="1171" y="9130"/>
                  </a:lnTo>
                  <a:lnTo>
                    <a:pt x="1177" y="9135"/>
                  </a:lnTo>
                  <a:lnTo>
                    <a:pt x="1183" y="9139"/>
                  </a:lnTo>
                  <a:lnTo>
                    <a:pt x="1189" y="9142"/>
                  </a:lnTo>
                  <a:lnTo>
                    <a:pt x="1195" y="9144"/>
                  </a:lnTo>
                  <a:lnTo>
                    <a:pt x="1201" y="9142"/>
                  </a:lnTo>
                  <a:lnTo>
                    <a:pt x="1207" y="9139"/>
                  </a:lnTo>
                  <a:lnTo>
                    <a:pt x="1213" y="9136"/>
                  </a:lnTo>
                  <a:lnTo>
                    <a:pt x="1219" y="9133"/>
                  </a:lnTo>
                  <a:lnTo>
                    <a:pt x="1225" y="9128"/>
                  </a:lnTo>
                  <a:lnTo>
                    <a:pt x="1231" y="9126"/>
                  </a:lnTo>
                  <a:lnTo>
                    <a:pt x="1237" y="9122"/>
                  </a:lnTo>
                  <a:lnTo>
                    <a:pt x="1243" y="9116"/>
                  </a:lnTo>
                  <a:lnTo>
                    <a:pt x="1249" y="9110"/>
                  </a:lnTo>
                  <a:lnTo>
                    <a:pt x="1255" y="9106"/>
                  </a:lnTo>
                  <a:lnTo>
                    <a:pt x="1262" y="9103"/>
                  </a:lnTo>
                  <a:lnTo>
                    <a:pt x="1268" y="9099"/>
                  </a:lnTo>
                  <a:lnTo>
                    <a:pt x="1274" y="9097"/>
                  </a:lnTo>
                  <a:lnTo>
                    <a:pt x="1280" y="9094"/>
                  </a:lnTo>
                  <a:lnTo>
                    <a:pt x="1286" y="9092"/>
                  </a:lnTo>
                  <a:lnTo>
                    <a:pt x="1292" y="9089"/>
                  </a:lnTo>
                  <a:lnTo>
                    <a:pt x="1298" y="9089"/>
                  </a:lnTo>
                  <a:lnTo>
                    <a:pt x="1304" y="9091"/>
                  </a:lnTo>
                  <a:lnTo>
                    <a:pt x="1310" y="9089"/>
                  </a:lnTo>
                  <a:lnTo>
                    <a:pt x="1316" y="9088"/>
                  </a:lnTo>
                  <a:lnTo>
                    <a:pt x="1322" y="9084"/>
                  </a:lnTo>
                  <a:lnTo>
                    <a:pt x="1328" y="9083"/>
                  </a:lnTo>
                  <a:lnTo>
                    <a:pt x="1334" y="9083"/>
                  </a:lnTo>
                  <a:lnTo>
                    <a:pt x="1340" y="9083"/>
                  </a:lnTo>
                  <a:lnTo>
                    <a:pt x="1346" y="9082"/>
                  </a:lnTo>
                  <a:lnTo>
                    <a:pt x="1353" y="9081"/>
                  </a:lnTo>
                  <a:lnTo>
                    <a:pt x="1359" y="9080"/>
                  </a:lnTo>
                  <a:lnTo>
                    <a:pt x="1365" y="9079"/>
                  </a:lnTo>
                  <a:lnTo>
                    <a:pt x="1371" y="9079"/>
                  </a:lnTo>
                  <a:lnTo>
                    <a:pt x="1377" y="9080"/>
                  </a:lnTo>
                  <a:lnTo>
                    <a:pt x="1383" y="9080"/>
                  </a:lnTo>
                  <a:lnTo>
                    <a:pt x="1389" y="9078"/>
                  </a:lnTo>
                  <a:lnTo>
                    <a:pt x="1395" y="9078"/>
                  </a:lnTo>
                  <a:lnTo>
                    <a:pt x="1401" y="9079"/>
                  </a:lnTo>
                  <a:lnTo>
                    <a:pt x="1407" y="9076"/>
                  </a:lnTo>
                  <a:lnTo>
                    <a:pt x="1413" y="9075"/>
                  </a:lnTo>
                  <a:lnTo>
                    <a:pt x="1419" y="9077"/>
                  </a:lnTo>
                  <a:lnTo>
                    <a:pt x="1425" y="9074"/>
                  </a:lnTo>
                  <a:lnTo>
                    <a:pt x="1431" y="9075"/>
                  </a:lnTo>
                  <a:lnTo>
                    <a:pt x="1437" y="9076"/>
                  </a:lnTo>
                  <a:lnTo>
                    <a:pt x="1444" y="9074"/>
                  </a:lnTo>
                  <a:lnTo>
                    <a:pt x="1450" y="9072"/>
                  </a:lnTo>
                  <a:lnTo>
                    <a:pt x="1456" y="9072"/>
                  </a:lnTo>
                  <a:lnTo>
                    <a:pt x="1462" y="9071"/>
                  </a:lnTo>
                  <a:lnTo>
                    <a:pt x="1468" y="9071"/>
                  </a:lnTo>
                  <a:lnTo>
                    <a:pt x="1474" y="9072"/>
                  </a:lnTo>
                  <a:lnTo>
                    <a:pt x="1480" y="9072"/>
                  </a:lnTo>
                  <a:lnTo>
                    <a:pt x="1486" y="9074"/>
                  </a:lnTo>
                  <a:lnTo>
                    <a:pt x="1492" y="9073"/>
                  </a:lnTo>
                  <a:lnTo>
                    <a:pt x="1498" y="9072"/>
                  </a:lnTo>
                  <a:lnTo>
                    <a:pt x="1504" y="9073"/>
                  </a:lnTo>
                  <a:lnTo>
                    <a:pt x="1510" y="9072"/>
                  </a:lnTo>
                  <a:lnTo>
                    <a:pt x="1516" y="9074"/>
                  </a:lnTo>
                  <a:lnTo>
                    <a:pt x="1522" y="9075"/>
                  </a:lnTo>
                  <a:lnTo>
                    <a:pt x="1528" y="9075"/>
                  </a:lnTo>
                  <a:lnTo>
                    <a:pt x="1535" y="9073"/>
                  </a:lnTo>
                  <a:lnTo>
                    <a:pt x="1541" y="9073"/>
                  </a:lnTo>
                  <a:lnTo>
                    <a:pt x="1547" y="9075"/>
                  </a:lnTo>
                  <a:lnTo>
                    <a:pt x="1553" y="9076"/>
                  </a:lnTo>
                  <a:lnTo>
                    <a:pt x="1559" y="9076"/>
                  </a:lnTo>
                  <a:lnTo>
                    <a:pt x="1565" y="9073"/>
                  </a:lnTo>
                  <a:lnTo>
                    <a:pt x="1571" y="9071"/>
                  </a:lnTo>
                  <a:lnTo>
                    <a:pt x="1577" y="9071"/>
                  </a:lnTo>
                  <a:lnTo>
                    <a:pt x="1583" y="9072"/>
                  </a:lnTo>
                  <a:lnTo>
                    <a:pt x="1589" y="9071"/>
                  </a:lnTo>
                  <a:lnTo>
                    <a:pt x="1595" y="9071"/>
                  </a:lnTo>
                  <a:lnTo>
                    <a:pt x="1601" y="9072"/>
                  </a:lnTo>
                  <a:lnTo>
                    <a:pt x="1607" y="9071"/>
                  </a:lnTo>
                  <a:lnTo>
                    <a:pt x="1613" y="9072"/>
                  </a:lnTo>
                  <a:lnTo>
                    <a:pt x="1619" y="9072"/>
                  </a:lnTo>
                  <a:lnTo>
                    <a:pt x="1626" y="9071"/>
                  </a:lnTo>
                  <a:lnTo>
                    <a:pt x="1632" y="9068"/>
                  </a:lnTo>
                  <a:lnTo>
                    <a:pt x="1638" y="9067"/>
                  </a:lnTo>
                  <a:lnTo>
                    <a:pt x="1644" y="9068"/>
                  </a:lnTo>
                  <a:lnTo>
                    <a:pt x="1650" y="9068"/>
                  </a:lnTo>
                  <a:lnTo>
                    <a:pt x="1656" y="9067"/>
                  </a:lnTo>
                  <a:lnTo>
                    <a:pt x="1662" y="9065"/>
                  </a:lnTo>
                  <a:lnTo>
                    <a:pt x="1668" y="9064"/>
                  </a:lnTo>
                  <a:lnTo>
                    <a:pt x="1674" y="9063"/>
                  </a:lnTo>
                  <a:lnTo>
                    <a:pt x="1680" y="9062"/>
                  </a:lnTo>
                  <a:lnTo>
                    <a:pt x="1686" y="9064"/>
                  </a:lnTo>
                  <a:lnTo>
                    <a:pt x="1692" y="9068"/>
                  </a:lnTo>
                  <a:lnTo>
                    <a:pt x="1698" y="9069"/>
                  </a:lnTo>
                  <a:lnTo>
                    <a:pt x="1704" y="9067"/>
                  </a:lnTo>
                  <a:lnTo>
                    <a:pt x="1711" y="9065"/>
                  </a:lnTo>
                  <a:lnTo>
                    <a:pt x="1717" y="9066"/>
                  </a:lnTo>
                  <a:lnTo>
                    <a:pt x="1723" y="9068"/>
                  </a:lnTo>
                  <a:lnTo>
                    <a:pt x="1729" y="9070"/>
                  </a:lnTo>
                  <a:lnTo>
                    <a:pt x="1735" y="9070"/>
                  </a:lnTo>
                  <a:lnTo>
                    <a:pt x="1741" y="9073"/>
                  </a:lnTo>
                  <a:lnTo>
                    <a:pt x="1747" y="9075"/>
                  </a:lnTo>
                  <a:lnTo>
                    <a:pt x="1753" y="9074"/>
                  </a:lnTo>
                  <a:lnTo>
                    <a:pt x="1759" y="9074"/>
                  </a:lnTo>
                  <a:lnTo>
                    <a:pt x="1765" y="9074"/>
                  </a:lnTo>
                  <a:lnTo>
                    <a:pt x="1771" y="9076"/>
                  </a:lnTo>
                  <a:lnTo>
                    <a:pt x="1777" y="9076"/>
                  </a:lnTo>
                  <a:lnTo>
                    <a:pt x="1783" y="9074"/>
                  </a:lnTo>
                  <a:lnTo>
                    <a:pt x="1789" y="9072"/>
                  </a:lnTo>
                  <a:lnTo>
                    <a:pt x="1795" y="9072"/>
                  </a:lnTo>
                  <a:lnTo>
                    <a:pt x="1802" y="9071"/>
                  </a:lnTo>
                  <a:lnTo>
                    <a:pt x="1808" y="9069"/>
                  </a:lnTo>
                  <a:lnTo>
                    <a:pt x="1814" y="9070"/>
                  </a:lnTo>
                  <a:lnTo>
                    <a:pt x="1820" y="9071"/>
                  </a:lnTo>
                  <a:lnTo>
                    <a:pt x="1826" y="9071"/>
                  </a:lnTo>
                  <a:lnTo>
                    <a:pt x="1832" y="9071"/>
                  </a:lnTo>
                  <a:lnTo>
                    <a:pt x="1838" y="9071"/>
                  </a:lnTo>
                  <a:lnTo>
                    <a:pt x="1844" y="9070"/>
                  </a:lnTo>
                  <a:lnTo>
                    <a:pt x="1850" y="9070"/>
                  </a:lnTo>
                  <a:lnTo>
                    <a:pt x="1856" y="9074"/>
                  </a:lnTo>
                  <a:lnTo>
                    <a:pt x="1862" y="9074"/>
                  </a:lnTo>
                  <a:lnTo>
                    <a:pt x="1868" y="9073"/>
                  </a:lnTo>
                  <a:lnTo>
                    <a:pt x="1874" y="9075"/>
                  </a:lnTo>
                  <a:lnTo>
                    <a:pt x="1880" y="9076"/>
                  </a:lnTo>
                  <a:lnTo>
                    <a:pt x="1886" y="9077"/>
                  </a:lnTo>
                  <a:lnTo>
                    <a:pt x="1893" y="9078"/>
                  </a:lnTo>
                  <a:lnTo>
                    <a:pt x="1899" y="9078"/>
                  </a:lnTo>
                  <a:lnTo>
                    <a:pt x="1905" y="9077"/>
                  </a:lnTo>
                  <a:lnTo>
                    <a:pt x="1911" y="9077"/>
                  </a:lnTo>
                  <a:lnTo>
                    <a:pt x="1917" y="9076"/>
                  </a:lnTo>
                  <a:lnTo>
                    <a:pt x="1923" y="9076"/>
                  </a:lnTo>
                  <a:lnTo>
                    <a:pt x="1929" y="9075"/>
                  </a:lnTo>
                  <a:lnTo>
                    <a:pt x="1935" y="9073"/>
                  </a:lnTo>
                  <a:lnTo>
                    <a:pt x="1941" y="9072"/>
                  </a:lnTo>
                  <a:lnTo>
                    <a:pt x="1947" y="9072"/>
                  </a:lnTo>
                  <a:lnTo>
                    <a:pt x="1953" y="9072"/>
                  </a:lnTo>
                  <a:lnTo>
                    <a:pt x="1959" y="9073"/>
                  </a:lnTo>
                  <a:lnTo>
                    <a:pt x="1965" y="9073"/>
                  </a:lnTo>
                  <a:lnTo>
                    <a:pt x="1971" y="9073"/>
                  </a:lnTo>
                  <a:lnTo>
                    <a:pt x="1977" y="9074"/>
                  </a:lnTo>
                  <a:lnTo>
                    <a:pt x="1984" y="9073"/>
                  </a:lnTo>
                  <a:lnTo>
                    <a:pt x="1990" y="9072"/>
                  </a:lnTo>
                  <a:lnTo>
                    <a:pt x="1996" y="9071"/>
                  </a:lnTo>
                  <a:lnTo>
                    <a:pt x="2002" y="9069"/>
                  </a:lnTo>
                  <a:lnTo>
                    <a:pt x="2008" y="9067"/>
                  </a:lnTo>
                  <a:lnTo>
                    <a:pt x="2014" y="9068"/>
                  </a:lnTo>
                  <a:lnTo>
                    <a:pt x="2020" y="9068"/>
                  </a:lnTo>
                  <a:lnTo>
                    <a:pt x="2026" y="9067"/>
                  </a:lnTo>
                  <a:lnTo>
                    <a:pt x="2032" y="9065"/>
                  </a:lnTo>
                  <a:lnTo>
                    <a:pt x="2038" y="9065"/>
                  </a:lnTo>
                  <a:lnTo>
                    <a:pt x="2044" y="9064"/>
                  </a:lnTo>
                  <a:lnTo>
                    <a:pt x="2050" y="9062"/>
                  </a:lnTo>
                  <a:lnTo>
                    <a:pt x="2056" y="9060"/>
                  </a:lnTo>
                  <a:lnTo>
                    <a:pt x="2062" y="9059"/>
                  </a:lnTo>
                  <a:lnTo>
                    <a:pt x="2068" y="9057"/>
                  </a:lnTo>
                  <a:lnTo>
                    <a:pt x="2075" y="9058"/>
                  </a:lnTo>
                  <a:lnTo>
                    <a:pt x="2081" y="9057"/>
                  </a:lnTo>
                  <a:lnTo>
                    <a:pt x="2087" y="9056"/>
                  </a:lnTo>
                  <a:lnTo>
                    <a:pt x="2093" y="9055"/>
                  </a:lnTo>
                  <a:lnTo>
                    <a:pt x="2099" y="9054"/>
                  </a:lnTo>
                  <a:lnTo>
                    <a:pt x="2105" y="9054"/>
                  </a:lnTo>
                  <a:lnTo>
                    <a:pt x="2111" y="9055"/>
                  </a:lnTo>
                  <a:lnTo>
                    <a:pt x="2117" y="9055"/>
                  </a:lnTo>
                  <a:lnTo>
                    <a:pt x="2123" y="9051"/>
                  </a:lnTo>
                  <a:lnTo>
                    <a:pt x="2129" y="9049"/>
                  </a:lnTo>
                  <a:lnTo>
                    <a:pt x="2135" y="9050"/>
                  </a:lnTo>
                  <a:lnTo>
                    <a:pt x="2141" y="9051"/>
                  </a:lnTo>
                  <a:lnTo>
                    <a:pt x="2147" y="9050"/>
                  </a:lnTo>
                  <a:lnTo>
                    <a:pt x="2153" y="9047"/>
                  </a:lnTo>
                  <a:lnTo>
                    <a:pt x="2159" y="9044"/>
                  </a:lnTo>
                  <a:lnTo>
                    <a:pt x="2166" y="9042"/>
                  </a:lnTo>
                  <a:lnTo>
                    <a:pt x="2172" y="9040"/>
                  </a:lnTo>
                  <a:lnTo>
                    <a:pt x="2178" y="9032"/>
                  </a:lnTo>
                  <a:lnTo>
                    <a:pt x="2184" y="9017"/>
                  </a:lnTo>
                  <a:lnTo>
                    <a:pt x="2190" y="8995"/>
                  </a:lnTo>
                  <a:lnTo>
                    <a:pt x="2196" y="8959"/>
                  </a:lnTo>
                  <a:lnTo>
                    <a:pt x="2202" y="8906"/>
                  </a:lnTo>
                  <a:lnTo>
                    <a:pt x="2208" y="8828"/>
                  </a:lnTo>
                  <a:lnTo>
                    <a:pt x="2214" y="8722"/>
                  </a:lnTo>
                  <a:lnTo>
                    <a:pt x="2220" y="8580"/>
                  </a:lnTo>
                  <a:lnTo>
                    <a:pt x="2226" y="8401"/>
                  </a:lnTo>
                  <a:lnTo>
                    <a:pt x="2232" y="8185"/>
                  </a:lnTo>
                  <a:lnTo>
                    <a:pt x="2238" y="7940"/>
                  </a:lnTo>
                  <a:lnTo>
                    <a:pt x="2244" y="7676"/>
                  </a:lnTo>
                  <a:lnTo>
                    <a:pt x="2251" y="7405"/>
                  </a:lnTo>
                  <a:lnTo>
                    <a:pt x="2257" y="7150"/>
                  </a:lnTo>
                  <a:lnTo>
                    <a:pt x="2263" y="6927"/>
                  </a:lnTo>
                  <a:lnTo>
                    <a:pt x="2269" y="6744"/>
                  </a:lnTo>
                  <a:lnTo>
                    <a:pt x="2275" y="6614"/>
                  </a:lnTo>
                  <a:lnTo>
                    <a:pt x="2281" y="6547"/>
                  </a:lnTo>
                  <a:lnTo>
                    <a:pt x="2287" y="6542"/>
                  </a:lnTo>
                  <a:lnTo>
                    <a:pt x="2293" y="6589"/>
                  </a:lnTo>
                  <a:lnTo>
                    <a:pt x="2299" y="6685"/>
                  </a:lnTo>
                  <a:lnTo>
                    <a:pt x="2305" y="6818"/>
                  </a:lnTo>
                  <a:lnTo>
                    <a:pt x="2311" y="6976"/>
                  </a:lnTo>
                  <a:lnTo>
                    <a:pt x="2317" y="7151"/>
                  </a:lnTo>
                  <a:lnTo>
                    <a:pt x="2323" y="7333"/>
                  </a:lnTo>
                  <a:lnTo>
                    <a:pt x="2329" y="7514"/>
                  </a:lnTo>
                  <a:lnTo>
                    <a:pt x="2335" y="7686"/>
                  </a:lnTo>
                  <a:lnTo>
                    <a:pt x="2342" y="7848"/>
                  </a:lnTo>
                  <a:lnTo>
                    <a:pt x="2348" y="7997"/>
                  </a:lnTo>
                  <a:lnTo>
                    <a:pt x="2354" y="8130"/>
                  </a:lnTo>
                  <a:lnTo>
                    <a:pt x="2360" y="8251"/>
                  </a:lnTo>
                  <a:lnTo>
                    <a:pt x="2366" y="8360"/>
                  </a:lnTo>
                  <a:lnTo>
                    <a:pt x="2372" y="8455"/>
                  </a:lnTo>
                  <a:lnTo>
                    <a:pt x="2378" y="8536"/>
                  </a:lnTo>
                  <a:lnTo>
                    <a:pt x="2384" y="8605"/>
                  </a:lnTo>
                  <a:lnTo>
                    <a:pt x="2390" y="8667"/>
                  </a:lnTo>
                  <a:lnTo>
                    <a:pt x="2396" y="8719"/>
                  </a:lnTo>
                  <a:lnTo>
                    <a:pt x="2402" y="8763"/>
                  </a:lnTo>
                  <a:lnTo>
                    <a:pt x="2408" y="8801"/>
                  </a:lnTo>
                  <a:lnTo>
                    <a:pt x="2414" y="8833"/>
                  </a:lnTo>
                  <a:lnTo>
                    <a:pt x="2420" y="8861"/>
                  </a:lnTo>
                  <a:lnTo>
                    <a:pt x="2426" y="8884"/>
                  </a:lnTo>
                  <a:lnTo>
                    <a:pt x="2433" y="8903"/>
                  </a:lnTo>
                  <a:lnTo>
                    <a:pt x="2439" y="8919"/>
                  </a:lnTo>
                  <a:lnTo>
                    <a:pt x="2445" y="8931"/>
                  </a:lnTo>
                  <a:lnTo>
                    <a:pt x="2451" y="8945"/>
                  </a:lnTo>
                  <a:lnTo>
                    <a:pt x="2457" y="8958"/>
                  </a:lnTo>
                  <a:lnTo>
                    <a:pt x="2463" y="8970"/>
                  </a:lnTo>
                  <a:lnTo>
                    <a:pt x="2469" y="8980"/>
                  </a:lnTo>
                  <a:lnTo>
                    <a:pt x="2475" y="8989"/>
                  </a:lnTo>
                  <a:lnTo>
                    <a:pt x="2481" y="8996"/>
                  </a:lnTo>
                  <a:lnTo>
                    <a:pt x="2487" y="8998"/>
                  </a:lnTo>
                  <a:lnTo>
                    <a:pt x="2493" y="9006"/>
                  </a:lnTo>
                  <a:lnTo>
                    <a:pt x="2499" y="9010"/>
                  </a:lnTo>
                  <a:lnTo>
                    <a:pt x="2505" y="9014"/>
                  </a:lnTo>
                  <a:lnTo>
                    <a:pt x="2511" y="9018"/>
                  </a:lnTo>
                  <a:lnTo>
                    <a:pt x="2517" y="9023"/>
                  </a:lnTo>
                  <a:lnTo>
                    <a:pt x="2524" y="9027"/>
                  </a:lnTo>
                  <a:lnTo>
                    <a:pt x="2530" y="9030"/>
                  </a:lnTo>
                  <a:lnTo>
                    <a:pt x="2536" y="9034"/>
                  </a:lnTo>
                  <a:lnTo>
                    <a:pt x="2542" y="9037"/>
                  </a:lnTo>
                  <a:lnTo>
                    <a:pt x="2548" y="9040"/>
                  </a:lnTo>
                  <a:lnTo>
                    <a:pt x="2554" y="9043"/>
                  </a:lnTo>
                  <a:lnTo>
                    <a:pt x="2560" y="9047"/>
                  </a:lnTo>
                  <a:lnTo>
                    <a:pt x="2566" y="9048"/>
                  </a:lnTo>
                  <a:lnTo>
                    <a:pt x="2572" y="9050"/>
                  </a:lnTo>
                  <a:lnTo>
                    <a:pt x="2578" y="9053"/>
                  </a:lnTo>
                  <a:lnTo>
                    <a:pt x="2584" y="9051"/>
                  </a:lnTo>
                  <a:lnTo>
                    <a:pt x="2590" y="9049"/>
                  </a:lnTo>
                  <a:lnTo>
                    <a:pt x="2596" y="9051"/>
                  </a:lnTo>
                  <a:lnTo>
                    <a:pt x="2602" y="9051"/>
                  </a:lnTo>
                  <a:lnTo>
                    <a:pt x="2608" y="9051"/>
                  </a:lnTo>
                  <a:lnTo>
                    <a:pt x="2615" y="9053"/>
                  </a:lnTo>
                  <a:lnTo>
                    <a:pt x="2621" y="9056"/>
                  </a:lnTo>
                  <a:lnTo>
                    <a:pt x="2627" y="9058"/>
                  </a:lnTo>
                  <a:lnTo>
                    <a:pt x="2633" y="9057"/>
                  </a:lnTo>
                  <a:lnTo>
                    <a:pt x="2639" y="9056"/>
                  </a:lnTo>
                  <a:lnTo>
                    <a:pt x="2645" y="9055"/>
                  </a:lnTo>
                  <a:lnTo>
                    <a:pt x="2651" y="9054"/>
                  </a:lnTo>
                  <a:lnTo>
                    <a:pt x="2657" y="9055"/>
                  </a:lnTo>
                  <a:lnTo>
                    <a:pt x="2663" y="9054"/>
                  </a:lnTo>
                  <a:lnTo>
                    <a:pt x="2669" y="9053"/>
                  </a:lnTo>
                  <a:lnTo>
                    <a:pt x="2675" y="9052"/>
                  </a:lnTo>
                  <a:lnTo>
                    <a:pt x="2681" y="9051"/>
                  </a:lnTo>
                  <a:lnTo>
                    <a:pt x="2687" y="9050"/>
                  </a:lnTo>
                  <a:lnTo>
                    <a:pt x="2693" y="9050"/>
                  </a:lnTo>
                  <a:lnTo>
                    <a:pt x="2699" y="9049"/>
                  </a:lnTo>
                  <a:lnTo>
                    <a:pt x="2706" y="9050"/>
                  </a:lnTo>
                  <a:lnTo>
                    <a:pt x="2712" y="9048"/>
                  </a:lnTo>
                  <a:lnTo>
                    <a:pt x="2718" y="9050"/>
                  </a:lnTo>
                  <a:lnTo>
                    <a:pt x="2724" y="9052"/>
                  </a:lnTo>
                  <a:lnTo>
                    <a:pt x="2730" y="9054"/>
                  </a:lnTo>
                  <a:lnTo>
                    <a:pt x="2736" y="9057"/>
                  </a:lnTo>
                  <a:lnTo>
                    <a:pt x="2742" y="9059"/>
                  </a:lnTo>
                  <a:lnTo>
                    <a:pt x="2748" y="9058"/>
                  </a:lnTo>
                  <a:lnTo>
                    <a:pt x="2754" y="9058"/>
                  </a:lnTo>
                  <a:lnTo>
                    <a:pt x="2760" y="9058"/>
                  </a:lnTo>
                  <a:lnTo>
                    <a:pt x="2766" y="9057"/>
                  </a:lnTo>
                  <a:lnTo>
                    <a:pt x="2772" y="9060"/>
                  </a:lnTo>
                  <a:lnTo>
                    <a:pt x="2778" y="9062"/>
                  </a:lnTo>
                  <a:lnTo>
                    <a:pt x="2784" y="9065"/>
                  </a:lnTo>
                  <a:lnTo>
                    <a:pt x="2791" y="9065"/>
                  </a:lnTo>
                  <a:lnTo>
                    <a:pt x="2797" y="9066"/>
                  </a:lnTo>
                  <a:lnTo>
                    <a:pt x="2803" y="9069"/>
                  </a:lnTo>
                  <a:lnTo>
                    <a:pt x="2809" y="9071"/>
                  </a:lnTo>
                  <a:lnTo>
                    <a:pt x="2815" y="9072"/>
                  </a:lnTo>
                  <a:lnTo>
                    <a:pt x="2821" y="9073"/>
                  </a:lnTo>
                  <a:lnTo>
                    <a:pt x="2827" y="9074"/>
                  </a:lnTo>
                  <a:lnTo>
                    <a:pt x="2833" y="9074"/>
                  </a:lnTo>
                  <a:lnTo>
                    <a:pt x="2839" y="9071"/>
                  </a:lnTo>
                  <a:lnTo>
                    <a:pt x="2845" y="9069"/>
                  </a:lnTo>
                  <a:lnTo>
                    <a:pt x="2851" y="9066"/>
                  </a:lnTo>
                  <a:lnTo>
                    <a:pt x="2857" y="9067"/>
                  </a:lnTo>
                  <a:lnTo>
                    <a:pt x="2863" y="9070"/>
                  </a:lnTo>
                  <a:lnTo>
                    <a:pt x="2869" y="9073"/>
                  </a:lnTo>
                  <a:lnTo>
                    <a:pt x="2875" y="9076"/>
                  </a:lnTo>
                  <a:lnTo>
                    <a:pt x="2882" y="9076"/>
                  </a:lnTo>
                  <a:lnTo>
                    <a:pt x="2888" y="9074"/>
                  </a:lnTo>
                  <a:lnTo>
                    <a:pt x="2894" y="9075"/>
                  </a:lnTo>
                  <a:lnTo>
                    <a:pt x="2900" y="9076"/>
                  </a:lnTo>
                  <a:lnTo>
                    <a:pt x="2906" y="9075"/>
                  </a:lnTo>
                  <a:lnTo>
                    <a:pt x="2912" y="9075"/>
                  </a:lnTo>
                  <a:lnTo>
                    <a:pt x="2918" y="9077"/>
                  </a:lnTo>
                  <a:lnTo>
                    <a:pt x="2924" y="9079"/>
                  </a:lnTo>
                  <a:lnTo>
                    <a:pt x="2930" y="9080"/>
                  </a:lnTo>
                  <a:lnTo>
                    <a:pt x="2936" y="9078"/>
                  </a:lnTo>
                  <a:lnTo>
                    <a:pt x="2942" y="9076"/>
                  </a:lnTo>
                  <a:lnTo>
                    <a:pt x="2948" y="9076"/>
                  </a:lnTo>
                  <a:lnTo>
                    <a:pt x="2954" y="9078"/>
                  </a:lnTo>
                  <a:lnTo>
                    <a:pt x="2960" y="9079"/>
                  </a:lnTo>
                  <a:lnTo>
                    <a:pt x="2966" y="9079"/>
                  </a:lnTo>
                  <a:lnTo>
                    <a:pt x="2973" y="9080"/>
                  </a:lnTo>
                  <a:lnTo>
                    <a:pt x="2979" y="9080"/>
                  </a:lnTo>
                  <a:lnTo>
                    <a:pt x="2985" y="9078"/>
                  </a:lnTo>
                  <a:lnTo>
                    <a:pt x="2991" y="9077"/>
                  </a:lnTo>
                  <a:lnTo>
                    <a:pt x="2997" y="9076"/>
                  </a:lnTo>
                  <a:lnTo>
                    <a:pt x="3003" y="9077"/>
                  </a:lnTo>
                  <a:lnTo>
                    <a:pt x="3009" y="9080"/>
                  </a:lnTo>
                  <a:lnTo>
                    <a:pt x="3015" y="9081"/>
                  </a:lnTo>
                  <a:lnTo>
                    <a:pt x="3021" y="9081"/>
                  </a:lnTo>
                  <a:lnTo>
                    <a:pt x="3027" y="9082"/>
                  </a:lnTo>
                  <a:lnTo>
                    <a:pt x="3033" y="9081"/>
                  </a:lnTo>
                  <a:lnTo>
                    <a:pt x="3039" y="9080"/>
                  </a:lnTo>
                  <a:lnTo>
                    <a:pt x="3045" y="9078"/>
                  </a:lnTo>
                  <a:lnTo>
                    <a:pt x="3051" y="9078"/>
                  </a:lnTo>
                  <a:lnTo>
                    <a:pt x="3057" y="9079"/>
                  </a:lnTo>
                  <a:lnTo>
                    <a:pt x="3064" y="9082"/>
                  </a:lnTo>
                  <a:lnTo>
                    <a:pt x="3070" y="9084"/>
                  </a:lnTo>
                  <a:lnTo>
                    <a:pt x="3076" y="9086"/>
                  </a:lnTo>
                  <a:lnTo>
                    <a:pt x="3082" y="9086"/>
                  </a:lnTo>
                  <a:lnTo>
                    <a:pt x="3088" y="9086"/>
                  </a:lnTo>
                  <a:lnTo>
                    <a:pt x="3094" y="9086"/>
                  </a:lnTo>
                  <a:lnTo>
                    <a:pt x="3100" y="9086"/>
                  </a:lnTo>
                  <a:lnTo>
                    <a:pt x="3106" y="9086"/>
                  </a:lnTo>
                  <a:lnTo>
                    <a:pt x="3112" y="9085"/>
                  </a:lnTo>
                  <a:lnTo>
                    <a:pt x="3118" y="9085"/>
                  </a:lnTo>
                  <a:lnTo>
                    <a:pt x="3124" y="9086"/>
                  </a:lnTo>
                  <a:lnTo>
                    <a:pt x="3130" y="9087"/>
                  </a:lnTo>
                  <a:lnTo>
                    <a:pt x="3136" y="9088"/>
                  </a:lnTo>
                  <a:lnTo>
                    <a:pt x="3142" y="9088"/>
                  </a:lnTo>
                  <a:lnTo>
                    <a:pt x="3148" y="9088"/>
                  </a:lnTo>
                  <a:lnTo>
                    <a:pt x="3155" y="9088"/>
                  </a:lnTo>
                  <a:lnTo>
                    <a:pt x="3161" y="9090"/>
                  </a:lnTo>
                  <a:lnTo>
                    <a:pt x="3167" y="9091"/>
                  </a:lnTo>
                  <a:lnTo>
                    <a:pt x="3173" y="9091"/>
                  </a:lnTo>
                  <a:lnTo>
                    <a:pt x="3179" y="9091"/>
                  </a:lnTo>
                  <a:lnTo>
                    <a:pt x="3185" y="9092"/>
                  </a:lnTo>
                  <a:lnTo>
                    <a:pt x="3191" y="9092"/>
                  </a:lnTo>
                  <a:lnTo>
                    <a:pt x="3197" y="9090"/>
                  </a:lnTo>
                  <a:lnTo>
                    <a:pt x="3203" y="9091"/>
                  </a:lnTo>
                  <a:lnTo>
                    <a:pt x="3209" y="9092"/>
                  </a:lnTo>
                  <a:lnTo>
                    <a:pt x="3215" y="9094"/>
                  </a:lnTo>
                  <a:lnTo>
                    <a:pt x="3221" y="9097"/>
                  </a:lnTo>
                  <a:lnTo>
                    <a:pt x="3227" y="9100"/>
                  </a:lnTo>
                  <a:lnTo>
                    <a:pt x="3233" y="9103"/>
                  </a:lnTo>
                  <a:lnTo>
                    <a:pt x="3239" y="9107"/>
                  </a:lnTo>
                  <a:lnTo>
                    <a:pt x="3246" y="9110"/>
                  </a:lnTo>
                  <a:lnTo>
                    <a:pt x="3252" y="9112"/>
                  </a:lnTo>
                  <a:lnTo>
                    <a:pt x="3258" y="9115"/>
                  </a:lnTo>
                  <a:lnTo>
                    <a:pt x="3264" y="9116"/>
                  </a:lnTo>
                  <a:lnTo>
                    <a:pt x="3270" y="9115"/>
                  </a:lnTo>
                  <a:lnTo>
                    <a:pt x="3276" y="9114"/>
                  </a:lnTo>
                  <a:lnTo>
                    <a:pt x="3282" y="9114"/>
                  </a:lnTo>
                  <a:lnTo>
                    <a:pt x="3288" y="9115"/>
                  </a:lnTo>
                  <a:lnTo>
                    <a:pt x="3294" y="9116"/>
                  </a:lnTo>
                  <a:lnTo>
                    <a:pt x="3300" y="9116"/>
                  </a:lnTo>
                  <a:lnTo>
                    <a:pt x="3306" y="9113"/>
                  </a:lnTo>
                  <a:lnTo>
                    <a:pt x="3312" y="9108"/>
                  </a:lnTo>
                  <a:lnTo>
                    <a:pt x="3318" y="9105"/>
                  </a:lnTo>
                  <a:lnTo>
                    <a:pt x="3324" y="9101"/>
                  </a:lnTo>
                  <a:lnTo>
                    <a:pt x="3331" y="9098"/>
                  </a:lnTo>
                  <a:lnTo>
                    <a:pt x="3337" y="9093"/>
                  </a:lnTo>
                  <a:lnTo>
                    <a:pt x="3343" y="9088"/>
                  </a:lnTo>
                  <a:lnTo>
                    <a:pt x="3349" y="9086"/>
                  </a:lnTo>
                  <a:lnTo>
                    <a:pt x="3355" y="9081"/>
                  </a:lnTo>
                  <a:lnTo>
                    <a:pt x="3361" y="9077"/>
                  </a:lnTo>
                  <a:lnTo>
                    <a:pt x="3367" y="9076"/>
                  </a:lnTo>
                  <a:lnTo>
                    <a:pt x="3373" y="9074"/>
                  </a:lnTo>
                  <a:lnTo>
                    <a:pt x="3379" y="9074"/>
                  </a:lnTo>
                  <a:lnTo>
                    <a:pt x="3385" y="9075"/>
                  </a:lnTo>
                  <a:lnTo>
                    <a:pt x="3391" y="9075"/>
                  </a:lnTo>
                  <a:lnTo>
                    <a:pt x="3397" y="9072"/>
                  </a:lnTo>
                  <a:lnTo>
                    <a:pt x="3403" y="9070"/>
                  </a:lnTo>
                  <a:lnTo>
                    <a:pt x="3409" y="9070"/>
                  </a:lnTo>
                  <a:lnTo>
                    <a:pt x="3415" y="9071"/>
                  </a:lnTo>
                  <a:lnTo>
                    <a:pt x="3422" y="9072"/>
                  </a:lnTo>
                  <a:lnTo>
                    <a:pt x="3428" y="9073"/>
                  </a:lnTo>
                  <a:lnTo>
                    <a:pt x="3434" y="9074"/>
                  </a:lnTo>
                  <a:lnTo>
                    <a:pt x="3440" y="9072"/>
                  </a:lnTo>
                  <a:lnTo>
                    <a:pt x="3446" y="9071"/>
                  </a:lnTo>
                  <a:lnTo>
                    <a:pt x="3452" y="9073"/>
                  </a:lnTo>
                  <a:lnTo>
                    <a:pt x="3458" y="9077"/>
                  </a:lnTo>
                  <a:lnTo>
                    <a:pt x="3464" y="9079"/>
                  </a:lnTo>
                  <a:lnTo>
                    <a:pt x="3470" y="9081"/>
                  </a:lnTo>
                  <a:lnTo>
                    <a:pt x="3476" y="9085"/>
                  </a:lnTo>
                  <a:lnTo>
                    <a:pt x="3482" y="9086"/>
                  </a:lnTo>
                  <a:lnTo>
                    <a:pt x="3488" y="9084"/>
                  </a:lnTo>
                  <a:lnTo>
                    <a:pt x="3494" y="9083"/>
                  </a:lnTo>
                  <a:lnTo>
                    <a:pt x="3500" y="9083"/>
                  </a:lnTo>
                  <a:lnTo>
                    <a:pt x="3506" y="9083"/>
                  </a:lnTo>
                  <a:lnTo>
                    <a:pt x="3513" y="9083"/>
                  </a:lnTo>
                  <a:lnTo>
                    <a:pt x="3519" y="9086"/>
                  </a:lnTo>
                  <a:lnTo>
                    <a:pt x="3525" y="9087"/>
                  </a:lnTo>
                  <a:lnTo>
                    <a:pt x="3531" y="9087"/>
                  </a:lnTo>
                  <a:lnTo>
                    <a:pt x="3537" y="9085"/>
                  </a:lnTo>
                  <a:lnTo>
                    <a:pt x="3543" y="9084"/>
                  </a:lnTo>
                  <a:lnTo>
                    <a:pt x="3549" y="9085"/>
                  </a:lnTo>
                  <a:lnTo>
                    <a:pt x="3555" y="9083"/>
                  </a:lnTo>
                  <a:lnTo>
                    <a:pt x="3561" y="9082"/>
                  </a:lnTo>
                  <a:lnTo>
                    <a:pt x="3567" y="9082"/>
                  </a:lnTo>
                  <a:lnTo>
                    <a:pt x="3573" y="9080"/>
                  </a:lnTo>
                  <a:lnTo>
                    <a:pt x="3579" y="9080"/>
                  </a:lnTo>
                  <a:lnTo>
                    <a:pt x="3585" y="9080"/>
                  </a:lnTo>
                  <a:lnTo>
                    <a:pt x="3591" y="9077"/>
                  </a:lnTo>
                  <a:lnTo>
                    <a:pt x="3597" y="9074"/>
                  </a:lnTo>
                  <a:lnTo>
                    <a:pt x="3604" y="9070"/>
                  </a:lnTo>
                  <a:lnTo>
                    <a:pt x="3610" y="9067"/>
                  </a:lnTo>
                  <a:lnTo>
                    <a:pt x="3616" y="9061"/>
                  </a:lnTo>
                  <a:lnTo>
                    <a:pt x="3622" y="9054"/>
                  </a:lnTo>
                  <a:lnTo>
                    <a:pt x="3628" y="9044"/>
                  </a:lnTo>
                  <a:lnTo>
                    <a:pt x="3634" y="9032"/>
                  </a:lnTo>
                  <a:lnTo>
                    <a:pt x="3640" y="9015"/>
                  </a:lnTo>
                  <a:lnTo>
                    <a:pt x="3646" y="8994"/>
                  </a:lnTo>
                  <a:lnTo>
                    <a:pt x="3652" y="8968"/>
                  </a:lnTo>
                  <a:lnTo>
                    <a:pt x="3658" y="8935"/>
                  </a:lnTo>
                  <a:lnTo>
                    <a:pt x="3664" y="8891"/>
                  </a:lnTo>
                  <a:lnTo>
                    <a:pt x="3670" y="8837"/>
                  </a:lnTo>
                  <a:lnTo>
                    <a:pt x="3676" y="8767"/>
                  </a:lnTo>
                  <a:lnTo>
                    <a:pt x="3682" y="8679"/>
                  </a:lnTo>
                  <a:lnTo>
                    <a:pt x="3688" y="8575"/>
                  </a:lnTo>
                  <a:lnTo>
                    <a:pt x="3695" y="8450"/>
                  </a:lnTo>
                  <a:lnTo>
                    <a:pt x="3701" y="8299"/>
                  </a:lnTo>
                  <a:lnTo>
                    <a:pt x="3707" y="8122"/>
                  </a:lnTo>
                  <a:lnTo>
                    <a:pt x="3713" y="7919"/>
                  </a:lnTo>
                  <a:lnTo>
                    <a:pt x="3719" y="7686"/>
                  </a:lnTo>
                  <a:lnTo>
                    <a:pt x="3725" y="7425"/>
                  </a:lnTo>
                  <a:lnTo>
                    <a:pt x="3731" y="7141"/>
                  </a:lnTo>
                  <a:lnTo>
                    <a:pt x="3737" y="6835"/>
                  </a:lnTo>
                  <a:lnTo>
                    <a:pt x="3743" y="6513"/>
                  </a:lnTo>
                  <a:lnTo>
                    <a:pt x="3749" y="6176"/>
                  </a:lnTo>
                  <a:lnTo>
                    <a:pt x="3755" y="5828"/>
                  </a:lnTo>
                  <a:lnTo>
                    <a:pt x="3761" y="5482"/>
                  </a:lnTo>
                  <a:lnTo>
                    <a:pt x="3767" y="5143"/>
                  </a:lnTo>
                  <a:lnTo>
                    <a:pt x="3773" y="4819"/>
                  </a:lnTo>
                  <a:lnTo>
                    <a:pt x="3779" y="4518"/>
                  </a:lnTo>
                  <a:lnTo>
                    <a:pt x="3786" y="4253"/>
                  </a:lnTo>
                  <a:lnTo>
                    <a:pt x="3792" y="4029"/>
                  </a:lnTo>
                  <a:lnTo>
                    <a:pt x="3798" y="3852"/>
                  </a:lnTo>
                  <a:lnTo>
                    <a:pt x="3804" y="3721"/>
                  </a:lnTo>
                  <a:lnTo>
                    <a:pt x="3810" y="3641"/>
                  </a:lnTo>
                  <a:lnTo>
                    <a:pt x="3816" y="3614"/>
                  </a:lnTo>
                  <a:lnTo>
                    <a:pt x="3822" y="3642"/>
                  </a:lnTo>
                  <a:lnTo>
                    <a:pt x="3828" y="3718"/>
                  </a:lnTo>
                  <a:lnTo>
                    <a:pt x="3834" y="3839"/>
                  </a:lnTo>
                  <a:lnTo>
                    <a:pt x="3840" y="4000"/>
                  </a:lnTo>
                  <a:lnTo>
                    <a:pt x="3846" y="4196"/>
                  </a:lnTo>
                  <a:lnTo>
                    <a:pt x="3852" y="4422"/>
                  </a:lnTo>
                  <a:lnTo>
                    <a:pt x="3858" y="4669"/>
                  </a:lnTo>
                  <a:lnTo>
                    <a:pt x="3864" y="4928"/>
                  </a:lnTo>
                  <a:lnTo>
                    <a:pt x="3871" y="5194"/>
                  </a:lnTo>
                  <a:lnTo>
                    <a:pt x="3877" y="5463"/>
                  </a:lnTo>
                  <a:lnTo>
                    <a:pt x="3883" y="5730"/>
                  </a:lnTo>
                  <a:lnTo>
                    <a:pt x="3889" y="5989"/>
                  </a:lnTo>
                  <a:lnTo>
                    <a:pt x="3895" y="6238"/>
                  </a:lnTo>
                  <a:lnTo>
                    <a:pt x="3901" y="6478"/>
                  </a:lnTo>
                  <a:lnTo>
                    <a:pt x="3907" y="6708"/>
                  </a:lnTo>
                  <a:lnTo>
                    <a:pt x="3913" y="6922"/>
                  </a:lnTo>
                  <a:lnTo>
                    <a:pt x="3919" y="7121"/>
                  </a:lnTo>
                  <a:lnTo>
                    <a:pt x="3925" y="7305"/>
                  </a:lnTo>
                  <a:lnTo>
                    <a:pt x="3931" y="7474"/>
                  </a:lnTo>
                  <a:lnTo>
                    <a:pt x="3937" y="7628"/>
                  </a:lnTo>
                  <a:lnTo>
                    <a:pt x="3943" y="7768"/>
                  </a:lnTo>
                  <a:lnTo>
                    <a:pt x="3949" y="7895"/>
                  </a:lnTo>
                  <a:lnTo>
                    <a:pt x="3955" y="8007"/>
                  </a:lnTo>
                  <a:lnTo>
                    <a:pt x="3962" y="8112"/>
                  </a:lnTo>
                  <a:lnTo>
                    <a:pt x="3968" y="8206"/>
                  </a:lnTo>
                  <a:lnTo>
                    <a:pt x="3974" y="8290"/>
                  </a:lnTo>
                  <a:lnTo>
                    <a:pt x="3980" y="8366"/>
                  </a:lnTo>
                  <a:lnTo>
                    <a:pt x="3986" y="8435"/>
                  </a:lnTo>
                  <a:lnTo>
                    <a:pt x="3992" y="8498"/>
                  </a:lnTo>
                  <a:lnTo>
                    <a:pt x="3998" y="8553"/>
                  </a:lnTo>
                  <a:lnTo>
                    <a:pt x="4004" y="8600"/>
                  </a:lnTo>
                  <a:lnTo>
                    <a:pt x="4010" y="8644"/>
                  </a:lnTo>
                  <a:lnTo>
                    <a:pt x="4016" y="8684"/>
                  </a:lnTo>
                  <a:lnTo>
                    <a:pt x="4022" y="8721"/>
                  </a:lnTo>
                  <a:lnTo>
                    <a:pt x="4028" y="8753"/>
                  </a:lnTo>
                  <a:lnTo>
                    <a:pt x="4034" y="8779"/>
                  </a:lnTo>
                  <a:lnTo>
                    <a:pt x="4040" y="8806"/>
                  </a:lnTo>
                  <a:lnTo>
                    <a:pt x="4046" y="8834"/>
                  </a:lnTo>
                  <a:lnTo>
                    <a:pt x="4053" y="8858"/>
                  </a:lnTo>
                  <a:lnTo>
                    <a:pt x="4059" y="8877"/>
                  </a:lnTo>
                  <a:lnTo>
                    <a:pt x="4065" y="8893"/>
                  </a:lnTo>
                  <a:lnTo>
                    <a:pt x="4071" y="8906"/>
                  </a:lnTo>
                  <a:lnTo>
                    <a:pt x="4077" y="8917"/>
                  </a:lnTo>
                  <a:lnTo>
                    <a:pt x="4083" y="8930"/>
                  </a:lnTo>
                  <a:lnTo>
                    <a:pt x="4089" y="8943"/>
                  </a:lnTo>
                  <a:lnTo>
                    <a:pt x="4095" y="8952"/>
                  </a:lnTo>
                  <a:lnTo>
                    <a:pt x="4101" y="8962"/>
                  </a:lnTo>
                  <a:lnTo>
                    <a:pt x="4107" y="8970"/>
                  </a:lnTo>
                  <a:lnTo>
                    <a:pt x="4113" y="8977"/>
                  </a:lnTo>
                  <a:lnTo>
                    <a:pt x="4119" y="8986"/>
                  </a:lnTo>
                  <a:lnTo>
                    <a:pt x="4125" y="8994"/>
                  </a:lnTo>
                  <a:lnTo>
                    <a:pt x="4131" y="8999"/>
                  </a:lnTo>
                  <a:lnTo>
                    <a:pt x="4137" y="9004"/>
                  </a:lnTo>
                  <a:lnTo>
                    <a:pt x="4144" y="9008"/>
                  </a:lnTo>
                  <a:lnTo>
                    <a:pt x="4150" y="9011"/>
                  </a:lnTo>
                  <a:lnTo>
                    <a:pt x="4156" y="9015"/>
                  </a:lnTo>
                  <a:lnTo>
                    <a:pt x="4162" y="9020"/>
                  </a:lnTo>
                  <a:lnTo>
                    <a:pt x="4168" y="9026"/>
                  </a:lnTo>
                  <a:lnTo>
                    <a:pt x="4174" y="9030"/>
                  </a:lnTo>
                  <a:lnTo>
                    <a:pt x="4180" y="9032"/>
                  </a:lnTo>
                  <a:lnTo>
                    <a:pt x="4186" y="9034"/>
                  </a:lnTo>
                  <a:lnTo>
                    <a:pt x="4192" y="9037"/>
                  </a:lnTo>
                  <a:lnTo>
                    <a:pt x="4198" y="9041"/>
                  </a:lnTo>
                  <a:lnTo>
                    <a:pt x="4204" y="9044"/>
                  </a:lnTo>
                  <a:lnTo>
                    <a:pt x="4210" y="9045"/>
                  </a:lnTo>
                  <a:lnTo>
                    <a:pt x="4216" y="9047"/>
                  </a:lnTo>
                  <a:lnTo>
                    <a:pt x="4222" y="9049"/>
                  </a:lnTo>
                  <a:lnTo>
                    <a:pt x="4228" y="9052"/>
                  </a:lnTo>
                  <a:lnTo>
                    <a:pt x="4235" y="9055"/>
                  </a:lnTo>
                  <a:lnTo>
                    <a:pt x="4241" y="9055"/>
                  </a:lnTo>
                  <a:lnTo>
                    <a:pt x="4247" y="9054"/>
                  </a:lnTo>
                  <a:lnTo>
                    <a:pt x="4253" y="9055"/>
                  </a:lnTo>
                  <a:lnTo>
                    <a:pt x="4259" y="9055"/>
                  </a:lnTo>
                  <a:lnTo>
                    <a:pt x="4265" y="9057"/>
                  </a:lnTo>
                  <a:lnTo>
                    <a:pt x="4271" y="9060"/>
                  </a:lnTo>
                  <a:lnTo>
                    <a:pt x="4277" y="9059"/>
                  </a:lnTo>
                  <a:lnTo>
                    <a:pt x="4283" y="9059"/>
                  </a:lnTo>
                  <a:lnTo>
                    <a:pt x="4289" y="9058"/>
                  </a:lnTo>
                  <a:lnTo>
                    <a:pt x="4295" y="9056"/>
                  </a:lnTo>
                  <a:lnTo>
                    <a:pt x="4301" y="9057"/>
                  </a:lnTo>
                  <a:lnTo>
                    <a:pt x="4307" y="9055"/>
                  </a:lnTo>
                  <a:lnTo>
                    <a:pt x="4313" y="9054"/>
                  </a:lnTo>
                  <a:lnTo>
                    <a:pt x="4319" y="9056"/>
                  </a:lnTo>
                  <a:lnTo>
                    <a:pt x="4326" y="9056"/>
                  </a:lnTo>
                  <a:lnTo>
                    <a:pt x="4332" y="9057"/>
                  </a:lnTo>
                  <a:lnTo>
                    <a:pt x="4338" y="9055"/>
                  </a:lnTo>
                  <a:lnTo>
                    <a:pt x="4344" y="9052"/>
                  </a:lnTo>
                  <a:lnTo>
                    <a:pt x="4350" y="9050"/>
                  </a:lnTo>
                  <a:lnTo>
                    <a:pt x="4356" y="9045"/>
                  </a:lnTo>
                  <a:lnTo>
                    <a:pt x="4362" y="9038"/>
                  </a:lnTo>
                  <a:lnTo>
                    <a:pt x="4368" y="9033"/>
                  </a:lnTo>
                  <a:lnTo>
                    <a:pt x="4374" y="9025"/>
                  </a:lnTo>
                  <a:lnTo>
                    <a:pt x="4380" y="9015"/>
                  </a:lnTo>
                  <a:lnTo>
                    <a:pt x="4386" y="9008"/>
                  </a:lnTo>
                  <a:lnTo>
                    <a:pt x="4392" y="8998"/>
                  </a:lnTo>
                  <a:lnTo>
                    <a:pt x="4398" y="8982"/>
                  </a:lnTo>
                  <a:lnTo>
                    <a:pt x="4404" y="8965"/>
                  </a:lnTo>
                  <a:lnTo>
                    <a:pt x="4410" y="8941"/>
                  </a:lnTo>
                  <a:lnTo>
                    <a:pt x="4417" y="8913"/>
                  </a:lnTo>
                  <a:lnTo>
                    <a:pt x="4423" y="8879"/>
                  </a:lnTo>
                  <a:lnTo>
                    <a:pt x="4429" y="8839"/>
                  </a:lnTo>
                  <a:lnTo>
                    <a:pt x="4435" y="8789"/>
                  </a:lnTo>
                  <a:lnTo>
                    <a:pt x="4441" y="8724"/>
                  </a:lnTo>
                  <a:lnTo>
                    <a:pt x="4447" y="8647"/>
                  </a:lnTo>
                  <a:lnTo>
                    <a:pt x="4453" y="8554"/>
                  </a:lnTo>
                  <a:lnTo>
                    <a:pt x="4459" y="8444"/>
                  </a:lnTo>
                  <a:lnTo>
                    <a:pt x="4465" y="8315"/>
                  </a:lnTo>
                  <a:lnTo>
                    <a:pt x="4471" y="8162"/>
                  </a:lnTo>
                  <a:lnTo>
                    <a:pt x="4477" y="7982"/>
                  </a:lnTo>
                  <a:lnTo>
                    <a:pt x="4483" y="7774"/>
                  </a:lnTo>
                  <a:lnTo>
                    <a:pt x="4489" y="7537"/>
                  </a:lnTo>
                  <a:lnTo>
                    <a:pt x="4495" y="7269"/>
                  </a:lnTo>
                  <a:lnTo>
                    <a:pt x="4502" y="6969"/>
                  </a:lnTo>
                  <a:lnTo>
                    <a:pt x="4508" y="6636"/>
                  </a:lnTo>
                  <a:lnTo>
                    <a:pt x="4514" y="6278"/>
                  </a:lnTo>
                  <a:lnTo>
                    <a:pt x="4520" y="5888"/>
                  </a:lnTo>
                  <a:lnTo>
                    <a:pt x="4526" y="5469"/>
                  </a:lnTo>
                  <a:lnTo>
                    <a:pt x="4532" y="5024"/>
                  </a:lnTo>
                  <a:lnTo>
                    <a:pt x="4538" y="4562"/>
                  </a:lnTo>
                  <a:lnTo>
                    <a:pt x="4544" y="4088"/>
                  </a:lnTo>
                  <a:lnTo>
                    <a:pt x="4550" y="3604"/>
                  </a:lnTo>
                  <a:lnTo>
                    <a:pt x="4556" y="3123"/>
                  </a:lnTo>
                  <a:lnTo>
                    <a:pt x="4562" y="2651"/>
                  </a:lnTo>
                  <a:lnTo>
                    <a:pt x="4568" y="2195"/>
                  </a:lnTo>
                  <a:lnTo>
                    <a:pt x="4574" y="1760"/>
                  </a:lnTo>
                  <a:lnTo>
                    <a:pt x="4580" y="1360"/>
                  </a:lnTo>
                  <a:lnTo>
                    <a:pt x="4586" y="1004"/>
                  </a:lnTo>
                  <a:lnTo>
                    <a:pt x="4593" y="694"/>
                  </a:lnTo>
                  <a:lnTo>
                    <a:pt x="4599" y="437"/>
                  </a:lnTo>
                  <a:lnTo>
                    <a:pt x="4605" y="236"/>
                  </a:lnTo>
                  <a:lnTo>
                    <a:pt x="4611" y="94"/>
                  </a:lnTo>
                  <a:lnTo>
                    <a:pt x="4617" y="16"/>
                  </a:lnTo>
                  <a:lnTo>
                    <a:pt x="4623" y="0"/>
                  </a:lnTo>
                  <a:lnTo>
                    <a:pt x="4629" y="48"/>
                  </a:lnTo>
                  <a:lnTo>
                    <a:pt x="4635" y="154"/>
                  </a:lnTo>
                  <a:lnTo>
                    <a:pt x="4641" y="313"/>
                  </a:lnTo>
                  <a:lnTo>
                    <a:pt x="4647" y="524"/>
                  </a:lnTo>
                  <a:lnTo>
                    <a:pt x="4653" y="780"/>
                  </a:lnTo>
                  <a:lnTo>
                    <a:pt x="4659" y="1074"/>
                  </a:lnTo>
                  <a:lnTo>
                    <a:pt x="4665" y="1399"/>
                  </a:lnTo>
                  <a:lnTo>
                    <a:pt x="4671" y="1750"/>
                  </a:lnTo>
                  <a:lnTo>
                    <a:pt x="4677" y="2119"/>
                  </a:lnTo>
                  <a:lnTo>
                    <a:pt x="4684" y="2500"/>
                  </a:lnTo>
                  <a:lnTo>
                    <a:pt x="4690" y="2885"/>
                  </a:lnTo>
                  <a:lnTo>
                    <a:pt x="4696" y="3271"/>
                  </a:lnTo>
                  <a:lnTo>
                    <a:pt x="4702" y="3652"/>
                  </a:lnTo>
                  <a:lnTo>
                    <a:pt x="4708" y="4024"/>
                  </a:lnTo>
                  <a:lnTo>
                    <a:pt x="4714" y="4387"/>
                  </a:lnTo>
                  <a:lnTo>
                    <a:pt x="4720" y="4734"/>
                  </a:lnTo>
                  <a:lnTo>
                    <a:pt x="4726" y="5065"/>
                  </a:lnTo>
                  <a:lnTo>
                    <a:pt x="4732" y="5377"/>
                  </a:lnTo>
                  <a:lnTo>
                    <a:pt x="4738" y="5669"/>
                  </a:lnTo>
                  <a:lnTo>
                    <a:pt x="4744" y="5944"/>
                  </a:lnTo>
                  <a:lnTo>
                    <a:pt x="4750" y="6202"/>
                  </a:lnTo>
                  <a:lnTo>
                    <a:pt x="4756" y="6441"/>
                  </a:lnTo>
                  <a:lnTo>
                    <a:pt x="4762" y="6661"/>
                  </a:lnTo>
                  <a:lnTo>
                    <a:pt x="4768" y="6867"/>
                  </a:lnTo>
                  <a:lnTo>
                    <a:pt x="4775" y="7057"/>
                  </a:lnTo>
                  <a:lnTo>
                    <a:pt x="4781" y="7229"/>
                  </a:lnTo>
                  <a:lnTo>
                    <a:pt x="4787" y="7386"/>
                  </a:lnTo>
                  <a:lnTo>
                    <a:pt x="4793" y="7530"/>
                  </a:lnTo>
                  <a:lnTo>
                    <a:pt x="4799" y="7662"/>
                  </a:lnTo>
                  <a:lnTo>
                    <a:pt x="4805" y="7781"/>
                  </a:lnTo>
                  <a:lnTo>
                    <a:pt x="4811" y="7890"/>
                  </a:lnTo>
                  <a:lnTo>
                    <a:pt x="4817" y="7991"/>
                  </a:lnTo>
                  <a:lnTo>
                    <a:pt x="4823" y="8084"/>
                  </a:lnTo>
                  <a:lnTo>
                    <a:pt x="4829" y="8171"/>
                  </a:lnTo>
                  <a:lnTo>
                    <a:pt x="4835" y="8250"/>
                  </a:lnTo>
                  <a:lnTo>
                    <a:pt x="4841" y="8320"/>
                  </a:lnTo>
                  <a:lnTo>
                    <a:pt x="4847" y="8383"/>
                  </a:lnTo>
                  <a:lnTo>
                    <a:pt x="4853" y="8439"/>
                  </a:lnTo>
                  <a:lnTo>
                    <a:pt x="4859" y="8491"/>
                  </a:lnTo>
                  <a:lnTo>
                    <a:pt x="4866" y="8539"/>
                  </a:lnTo>
                  <a:lnTo>
                    <a:pt x="4872" y="8580"/>
                  </a:lnTo>
                  <a:lnTo>
                    <a:pt x="4878" y="8618"/>
                  </a:lnTo>
                  <a:lnTo>
                    <a:pt x="4884" y="8655"/>
                  </a:lnTo>
                  <a:lnTo>
                    <a:pt x="4890" y="8688"/>
                  </a:lnTo>
                  <a:lnTo>
                    <a:pt x="4896" y="8718"/>
                  </a:lnTo>
                  <a:lnTo>
                    <a:pt x="4902" y="8745"/>
                  </a:lnTo>
                  <a:lnTo>
                    <a:pt x="4908" y="8769"/>
                  </a:lnTo>
                  <a:lnTo>
                    <a:pt x="4914" y="8791"/>
                  </a:lnTo>
                  <a:lnTo>
                    <a:pt x="4920" y="8813"/>
                  </a:lnTo>
                  <a:lnTo>
                    <a:pt x="4926" y="8835"/>
                  </a:lnTo>
                  <a:lnTo>
                    <a:pt x="4932" y="8854"/>
                  </a:lnTo>
                  <a:lnTo>
                    <a:pt x="4938" y="8871"/>
                  </a:lnTo>
                  <a:lnTo>
                    <a:pt x="4944" y="8883"/>
                  </a:lnTo>
                  <a:lnTo>
                    <a:pt x="4950" y="8895"/>
                  </a:lnTo>
                  <a:lnTo>
                    <a:pt x="4957" y="8909"/>
                  </a:lnTo>
                  <a:lnTo>
                    <a:pt x="4963" y="8918"/>
                  </a:lnTo>
                  <a:lnTo>
                    <a:pt x="4969" y="8925"/>
                  </a:lnTo>
                  <a:lnTo>
                    <a:pt x="4975" y="8934"/>
                  </a:lnTo>
                  <a:lnTo>
                    <a:pt x="4981" y="8942"/>
                  </a:lnTo>
                  <a:lnTo>
                    <a:pt x="4987" y="8950"/>
                  </a:lnTo>
                  <a:lnTo>
                    <a:pt x="4993" y="8958"/>
                  </a:lnTo>
                  <a:lnTo>
                    <a:pt x="4999" y="8967"/>
                  </a:lnTo>
                  <a:lnTo>
                    <a:pt x="5005" y="8975"/>
                  </a:lnTo>
                  <a:lnTo>
                    <a:pt x="5011" y="8984"/>
                  </a:lnTo>
                  <a:lnTo>
                    <a:pt x="5017" y="8988"/>
                  </a:lnTo>
                  <a:lnTo>
                    <a:pt x="5023" y="8991"/>
                  </a:lnTo>
                  <a:lnTo>
                    <a:pt x="5029" y="8996"/>
                  </a:lnTo>
                  <a:lnTo>
                    <a:pt x="5035" y="9001"/>
                  </a:lnTo>
                  <a:lnTo>
                    <a:pt x="5042" y="9007"/>
                  </a:lnTo>
                  <a:lnTo>
                    <a:pt x="5048" y="9009"/>
                  </a:lnTo>
                  <a:lnTo>
                    <a:pt x="5054" y="9011"/>
                  </a:lnTo>
                  <a:lnTo>
                    <a:pt x="5060" y="9016"/>
                  </a:lnTo>
                  <a:lnTo>
                    <a:pt x="5066" y="9019"/>
                  </a:lnTo>
                  <a:lnTo>
                    <a:pt x="5072" y="9019"/>
                  </a:lnTo>
                  <a:lnTo>
                    <a:pt x="5078" y="9020"/>
                  </a:lnTo>
                  <a:lnTo>
                    <a:pt x="5084" y="9022"/>
                  </a:lnTo>
                  <a:lnTo>
                    <a:pt x="5090" y="9025"/>
                  </a:lnTo>
                  <a:lnTo>
                    <a:pt x="5096" y="9029"/>
                  </a:lnTo>
                  <a:lnTo>
                    <a:pt x="5102" y="9035"/>
                  </a:lnTo>
                  <a:lnTo>
                    <a:pt x="5108" y="9037"/>
                  </a:lnTo>
                  <a:lnTo>
                    <a:pt x="5114" y="9037"/>
                  </a:lnTo>
                  <a:lnTo>
                    <a:pt x="5120" y="9037"/>
                  </a:lnTo>
                  <a:lnTo>
                    <a:pt x="5126" y="9039"/>
                  </a:lnTo>
                  <a:lnTo>
                    <a:pt x="5133" y="9040"/>
                  </a:lnTo>
                  <a:lnTo>
                    <a:pt x="5139" y="9041"/>
                  </a:lnTo>
                  <a:lnTo>
                    <a:pt x="5145" y="9045"/>
                  </a:lnTo>
                  <a:lnTo>
                    <a:pt x="5151" y="9049"/>
                  </a:lnTo>
                  <a:lnTo>
                    <a:pt x="5157" y="9049"/>
                  </a:lnTo>
                  <a:lnTo>
                    <a:pt x="5163" y="9047"/>
                  </a:lnTo>
                  <a:lnTo>
                    <a:pt x="5169" y="9048"/>
                  </a:lnTo>
                  <a:lnTo>
                    <a:pt x="5175" y="9052"/>
                  </a:lnTo>
                  <a:lnTo>
                    <a:pt x="5181" y="9054"/>
                  </a:lnTo>
                  <a:lnTo>
                    <a:pt x="5187" y="9057"/>
                  </a:lnTo>
                  <a:lnTo>
                    <a:pt x="5193" y="9059"/>
                  </a:lnTo>
                  <a:lnTo>
                    <a:pt x="5199" y="9060"/>
                  </a:lnTo>
                  <a:lnTo>
                    <a:pt x="5205" y="9063"/>
                  </a:lnTo>
                  <a:lnTo>
                    <a:pt x="5211" y="9064"/>
                  </a:lnTo>
                  <a:lnTo>
                    <a:pt x="5217" y="9065"/>
                  </a:lnTo>
                  <a:lnTo>
                    <a:pt x="5224" y="9066"/>
                  </a:lnTo>
                  <a:lnTo>
                    <a:pt x="5230" y="9066"/>
                  </a:lnTo>
                  <a:lnTo>
                    <a:pt x="5236" y="9064"/>
                  </a:lnTo>
                  <a:lnTo>
                    <a:pt x="5242" y="9062"/>
                  </a:lnTo>
                  <a:lnTo>
                    <a:pt x="5248" y="9065"/>
                  </a:lnTo>
                  <a:lnTo>
                    <a:pt x="5254" y="9067"/>
                  </a:lnTo>
                  <a:lnTo>
                    <a:pt x="5260" y="9067"/>
                  </a:lnTo>
                  <a:lnTo>
                    <a:pt x="5266" y="9068"/>
                  </a:lnTo>
                  <a:lnTo>
                    <a:pt x="5272" y="9069"/>
                  </a:lnTo>
                  <a:lnTo>
                    <a:pt x="5278" y="9067"/>
                  </a:lnTo>
                  <a:lnTo>
                    <a:pt x="5284" y="9067"/>
                  </a:lnTo>
                  <a:lnTo>
                    <a:pt x="5290" y="9069"/>
                  </a:lnTo>
                  <a:lnTo>
                    <a:pt x="5296" y="9069"/>
                  </a:lnTo>
                  <a:lnTo>
                    <a:pt x="5302" y="9070"/>
                  </a:lnTo>
                  <a:lnTo>
                    <a:pt x="5308" y="9073"/>
                  </a:lnTo>
                  <a:lnTo>
                    <a:pt x="5315" y="9075"/>
                  </a:lnTo>
                  <a:lnTo>
                    <a:pt x="5321" y="9074"/>
                  </a:lnTo>
                  <a:lnTo>
                    <a:pt x="5327" y="9074"/>
                  </a:lnTo>
                  <a:lnTo>
                    <a:pt x="5333" y="9072"/>
                  </a:lnTo>
                  <a:lnTo>
                    <a:pt x="5339" y="9071"/>
                  </a:lnTo>
                  <a:lnTo>
                    <a:pt x="5345" y="9073"/>
                  </a:lnTo>
                  <a:lnTo>
                    <a:pt x="5351" y="9073"/>
                  </a:lnTo>
                  <a:lnTo>
                    <a:pt x="5357" y="9073"/>
                  </a:lnTo>
                  <a:lnTo>
                    <a:pt x="5363" y="9074"/>
                  </a:lnTo>
                  <a:lnTo>
                    <a:pt x="5369" y="9075"/>
                  </a:lnTo>
                  <a:lnTo>
                    <a:pt x="5375" y="9076"/>
                  </a:lnTo>
                  <a:lnTo>
                    <a:pt x="5381" y="9076"/>
                  </a:lnTo>
                  <a:lnTo>
                    <a:pt x="5387" y="9075"/>
                  </a:lnTo>
                  <a:lnTo>
                    <a:pt x="5393" y="9076"/>
                  </a:lnTo>
                  <a:lnTo>
                    <a:pt x="5399" y="9077"/>
                  </a:lnTo>
                  <a:lnTo>
                    <a:pt x="5406" y="9075"/>
                  </a:lnTo>
                  <a:lnTo>
                    <a:pt x="5412" y="9074"/>
                  </a:lnTo>
                  <a:lnTo>
                    <a:pt x="5418" y="9076"/>
                  </a:lnTo>
                  <a:lnTo>
                    <a:pt x="5424" y="9080"/>
                  </a:lnTo>
                  <a:lnTo>
                    <a:pt x="5430" y="9080"/>
                  </a:lnTo>
                  <a:lnTo>
                    <a:pt x="5436" y="9081"/>
                  </a:lnTo>
                  <a:lnTo>
                    <a:pt x="5442" y="9080"/>
                  </a:lnTo>
                  <a:lnTo>
                    <a:pt x="5448" y="9080"/>
                  </a:lnTo>
                  <a:lnTo>
                    <a:pt x="5454" y="9080"/>
                  </a:lnTo>
                  <a:lnTo>
                    <a:pt x="5460" y="9081"/>
                  </a:lnTo>
                  <a:lnTo>
                    <a:pt x="5466" y="9083"/>
                  </a:lnTo>
                  <a:lnTo>
                    <a:pt x="5472" y="9083"/>
                  </a:lnTo>
                  <a:lnTo>
                    <a:pt x="5478" y="9081"/>
                  </a:lnTo>
                  <a:lnTo>
                    <a:pt x="5484" y="9080"/>
                  </a:lnTo>
                  <a:lnTo>
                    <a:pt x="5490" y="9079"/>
                  </a:lnTo>
                  <a:lnTo>
                    <a:pt x="5497" y="9081"/>
                  </a:lnTo>
                  <a:lnTo>
                    <a:pt x="5503" y="9083"/>
                  </a:lnTo>
                  <a:lnTo>
                    <a:pt x="5509" y="9084"/>
                  </a:lnTo>
                  <a:lnTo>
                    <a:pt x="5515" y="9083"/>
                  </a:lnTo>
                  <a:lnTo>
                    <a:pt x="5521" y="9081"/>
                  </a:lnTo>
                  <a:lnTo>
                    <a:pt x="5527" y="9081"/>
                  </a:lnTo>
                  <a:lnTo>
                    <a:pt x="5533" y="9082"/>
                  </a:lnTo>
                  <a:lnTo>
                    <a:pt x="5539" y="9083"/>
                  </a:lnTo>
                  <a:lnTo>
                    <a:pt x="5545" y="9084"/>
                  </a:lnTo>
                  <a:lnTo>
                    <a:pt x="5551" y="9084"/>
                  </a:lnTo>
                  <a:lnTo>
                    <a:pt x="5557" y="9083"/>
                  </a:lnTo>
                  <a:lnTo>
                    <a:pt x="5563" y="9084"/>
                  </a:lnTo>
                  <a:lnTo>
                    <a:pt x="5569" y="9081"/>
                  </a:lnTo>
                  <a:lnTo>
                    <a:pt x="5575" y="9080"/>
                  </a:lnTo>
                  <a:lnTo>
                    <a:pt x="5582" y="9082"/>
                  </a:lnTo>
                  <a:lnTo>
                    <a:pt x="5588" y="9083"/>
                  </a:lnTo>
                  <a:lnTo>
                    <a:pt x="5594" y="9083"/>
                  </a:lnTo>
                  <a:lnTo>
                    <a:pt x="5600" y="9082"/>
                  </a:lnTo>
                  <a:lnTo>
                    <a:pt x="5606" y="9083"/>
                  </a:lnTo>
                  <a:lnTo>
                    <a:pt x="5612" y="9085"/>
                  </a:lnTo>
                  <a:lnTo>
                    <a:pt x="5618" y="9086"/>
                  </a:lnTo>
                  <a:lnTo>
                    <a:pt x="5624" y="9086"/>
                  </a:lnTo>
                  <a:lnTo>
                    <a:pt x="5630" y="9085"/>
                  </a:lnTo>
                  <a:lnTo>
                    <a:pt x="5636" y="9083"/>
                  </a:lnTo>
                  <a:lnTo>
                    <a:pt x="5642" y="9082"/>
                  </a:lnTo>
                  <a:lnTo>
                    <a:pt x="5648" y="9083"/>
                  </a:lnTo>
                  <a:lnTo>
                    <a:pt x="5654" y="9084"/>
                  </a:lnTo>
                  <a:lnTo>
                    <a:pt x="5660" y="9085"/>
                  </a:lnTo>
                  <a:lnTo>
                    <a:pt x="5666" y="9084"/>
                  </a:lnTo>
                  <a:lnTo>
                    <a:pt x="5673" y="9084"/>
                  </a:lnTo>
                  <a:lnTo>
                    <a:pt x="5679" y="9085"/>
                  </a:lnTo>
                  <a:lnTo>
                    <a:pt x="5685" y="9085"/>
                  </a:lnTo>
                  <a:lnTo>
                    <a:pt x="5691" y="9085"/>
                  </a:lnTo>
                  <a:lnTo>
                    <a:pt x="5697" y="9086"/>
                  </a:lnTo>
                  <a:lnTo>
                    <a:pt x="5703" y="9084"/>
                  </a:lnTo>
                  <a:lnTo>
                    <a:pt x="5709" y="9083"/>
                  </a:lnTo>
                  <a:lnTo>
                    <a:pt x="5715" y="9085"/>
                  </a:lnTo>
                  <a:lnTo>
                    <a:pt x="5721" y="9086"/>
                  </a:lnTo>
                  <a:lnTo>
                    <a:pt x="5727" y="9085"/>
                  </a:lnTo>
                  <a:lnTo>
                    <a:pt x="5733" y="9088"/>
                  </a:lnTo>
                  <a:lnTo>
                    <a:pt x="5739" y="9089"/>
                  </a:lnTo>
                  <a:lnTo>
                    <a:pt x="5745" y="9090"/>
                  </a:lnTo>
                  <a:lnTo>
                    <a:pt x="5751" y="9091"/>
                  </a:lnTo>
                  <a:lnTo>
                    <a:pt x="5757" y="9091"/>
                  </a:lnTo>
                  <a:lnTo>
                    <a:pt x="5764" y="9089"/>
                  </a:lnTo>
                  <a:lnTo>
                    <a:pt x="5770" y="9086"/>
                  </a:lnTo>
                  <a:lnTo>
                    <a:pt x="5776" y="9085"/>
                  </a:lnTo>
                  <a:lnTo>
                    <a:pt x="5782" y="9085"/>
                  </a:lnTo>
                  <a:lnTo>
                    <a:pt x="5788" y="9087"/>
                  </a:lnTo>
                  <a:lnTo>
                    <a:pt x="5794" y="9086"/>
                  </a:lnTo>
                  <a:lnTo>
                    <a:pt x="5800" y="9088"/>
                  </a:lnTo>
                  <a:lnTo>
                    <a:pt x="5806" y="9090"/>
                  </a:lnTo>
                  <a:lnTo>
                    <a:pt x="5812" y="9088"/>
                  </a:lnTo>
                  <a:lnTo>
                    <a:pt x="5818" y="9087"/>
                  </a:lnTo>
                  <a:lnTo>
                    <a:pt x="5824" y="9089"/>
                  </a:lnTo>
                  <a:lnTo>
                    <a:pt x="5830" y="9086"/>
                  </a:lnTo>
                  <a:lnTo>
                    <a:pt x="5836" y="9085"/>
                  </a:lnTo>
                  <a:lnTo>
                    <a:pt x="5842" y="9085"/>
                  </a:lnTo>
                  <a:lnTo>
                    <a:pt x="5848" y="9086"/>
                  </a:lnTo>
                  <a:lnTo>
                    <a:pt x="5855" y="9088"/>
                  </a:lnTo>
                  <a:lnTo>
                    <a:pt x="5861" y="9089"/>
                  </a:lnTo>
                  <a:lnTo>
                    <a:pt x="5867" y="9090"/>
                  </a:lnTo>
                  <a:lnTo>
                    <a:pt x="5873" y="9089"/>
                  </a:lnTo>
                  <a:lnTo>
                    <a:pt x="5879" y="9088"/>
                  </a:lnTo>
                  <a:lnTo>
                    <a:pt x="5885" y="9087"/>
                  </a:lnTo>
                  <a:lnTo>
                    <a:pt x="5891" y="9088"/>
                  </a:lnTo>
                  <a:lnTo>
                    <a:pt x="5897" y="9088"/>
                  </a:lnTo>
                  <a:lnTo>
                    <a:pt x="5903" y="9086"/>
                  </a:lnTo>
                  <a:lnTo>
                    <a:pt x="5909" y="9087"/>
                  </a:lnTo>
                  <a:lnTo>
                    <a:pt x="5915" y="9085"/>
                  </a:lnTo>
                  <a:lnTo>
                    <a:pt x="5921" y="9083"/>
                  </a:lnTo>
                  <a:lnTo>
                    <a:pt x="5927" y="9084"/>
                  </a:lnTo>
                  <a:lnTo>
                    <a:pt x="5933" y="9085"/>
                  </a:lnTo>
                  <a:lnTo>
                    <a:pt x="5939" y="9086"/>
                  </a:lnTo>
                  <a:lnTo>
                    <a:pt x="5946" y="9088"/>
                  </a:lnTo>
                  <a:lnTo>
                    <a:pt x="5952" y="9090"/>
                  </a:lnTo>
                  <a:lnTo>
                    <a:pt x="5958" y="9088"/>
                  </a:lnTo>
                  <a:lnTo>
                    <a:pt x="5964" y="9087"/>
                  </a:lnTo>
                  <a:lnTo>
                    <a:pt x="5970" y="9086"/>
                  </a:lnTo>
                  <a:lnTo>
                    <a:pt x="5976" y="9086"/>
                  </a:lnTo>
                  <a:lnTo>
                    <a:pt x="5982" y="9088"/>
                  </a:lnTo>
                  <a:lnTo>
                    <a:pt x="5988" y="9090"/>
                  </a:lnTo>
                  <a:lnTo>
                    <a:pt x="5994" y="9088"/>
                  </a:lnTo>
                  <a:lnTo>
                    <a:pt x="6000" y="9086"/>
                  </a:lnTo>
                  <a:lnTo>
                    <a:pt x="6006" y="9088"/>
                  </a:lnTo>
                  <a:lnTo>
                    <a:pt x="6012" y="9090"/>
                  </a:lnTo>
                  <a:lnTo>
                    <a:pt x="6018" y="9090"/>
                  </a:lnTo>
                  <a:lnTo>
                    <a:pt x="6024" y="9089"/>
                  </a:lnTo>
                  <a:lnTo>
                    <a:pt x="6030" y="9090"/>
                  </a:lnTo>
                  <a:lnTo>
                    <a:pt x="6037" y="9091"/>
                  </a:lnTo>
                  <a:lnTo>
                    <a:pt x="6043" y="9091"/>
                  </a:lnTo>
                  <a:lnTo>
                    <a:pt x="6049" y="9088"/>
                  </a:lnTo>
                  <a:lnTo>
                    <a:pt x="6055" y="9087"/>
                  </a:lnTo>
                  <a:lnTo>
                    <a:pt x="6061" y="9088"/>
                  </a:lnTo>
                  <a:lnTo>
                    <a:pt x="6067" y="9088"/>
                  </a:lnTo>
                  <a:lnTo>
                    <a:pt x="6073" y="9088"/>
                  </a:lnTo>
                  <a:lnTo>
                    <a:pt x="6079" y="9089"/>
                  </a:lnTo>
                  <a:lnTo>
                    <a:pt x="6085" y="9091"/>
                  </a:lnTo>
                  <a:lnTo>
                    <a:pt x="6091" y="9092"/>
                  </a:lnTo>
                  <a:lnTo>
                    <a:pt x="6097" y="9090"/>
                  </a:lnTo>
                  <a:lnTo>
                    <a:pt x="6103" y="9088"/>
                  </a:lnTo>
                  <a:lnTo>
                    <a:pt x="6109" y="9090"/>
                  </a:lnTo>
                  <a:lnTo>
                    <a:pt x="6115" y="9089"/>
                  </a:lnTo>
                  <a:lnTo>
                    <a:pt x="6122" y="9088"/>
                  </a:lnTo>
                  <a:lnTo>
                    <a:pt x="6128" y="9088"/>
                  </a:lnTo>
                  <a:lnTo>
                    <a:pt x="6134" y="9087"/>
                  </a:lnTo>
                  <a:lnTo>
                    <a:pt x="6140" y="9088"/>
                  </a:lnTo>
                  <a:lnTo>
                    <a:pt x="6146" y="9088"/>
                  </a:lnTo>
                  <a:lnTo>
                    <a:pt x="6152" y="9088"/>
                  </a:lnTo>
                  <a:lnTo>
                    <a:pt x="6158" y="9087"/>
                  </a:lnTo>
                  <a:lnTo>
                    <a:pt x="6164" y="9088"/>
                  </a:lnTo>
                  <a:lnTo>
                    <a:pt x="6170" y="9089"/>
                  </a:lnTo>
                  <a:lnTo>
                    <a:pt x="6176" y="9092"/>
                  </a:lnTo>
                  <a:lnTo>
                    <a:pt x="6182" y="9091"/>
                  </a:lnTo>
                  <a:lnTo>
                    <a:pt x="6188" y="9088"/>
                  </a:lnTo>
                  <a:lnTo>
                    <a:pt x="6194" y="9087"/>
                  </a:lnTo>
                  <a:lnTo>
                    <a:pt x="6200" y="9086"/>
                  </a:lnTo>
                  <a:lnTo>
                    <a:pt x="6206" y="9088"/>
                  </a:lnTo>
                  <a:lnTo>
                    <a:pt x="6213" y="9089"/>
                  </a:lnTo>
                  <a:lnTo>
                    <a:pt x="6219" y="9087"/>
                  </a:lnTo>
                  <a:lnTo>
                    <a:pt x="6225" y="9087"/>
                  </a:lnTo>
                  <a:lnTo>
                    <a:pt x="6231" y="9088"/>
                  </a:lnTo>
                  <a:lnTo>
                    <a:pt x="6237" y="9088"/>
                  </a:lnTo>
                  <a:lnTo>
                    <a:pt x="6243" y="9086"/>
                  </a:lnTo>
                  <a:lnTo>
                    <a:pt x="6249" y="9089"/>
                  </a:lnTo>
                  <a:lnTo>
                    <a:pt x="6255" y="9091"/>
                  </a:lnTo>
                  <a:lnTo>
                    <a:pt x="6261" y="9091"/>
                  </a:lnTo>
                  <a:lnTo>
                    <a:pt x="6267" y="9090"/>
                  </a:lnTo>
                  <a:lnTo>
                    <a:pt x="6273" y="9089"/>
                  </a:lnTo>
                  <a:lnTo>
                    <a:pt x="6279" y="9087"/>
                  </a:lnTo>
                  <a:lnTo>
                    <a:pt x="6285" y="9087"/>
                  </a:lnTo>
                  <a:lnTo>
                    <a:pt x="6291" y="9088"/>
                  </a:lnTo>
                  <a:lnTo>
                    <a:pt x="6297" y="9087"/>
                  </a:lnTo>
                  <a:lnTo>
                    <a:pt x="6304" y="9085"/>
                  </a:lnTo>
                  <a:lnTo>
                    <a:pt x="6310" y="9086"/>
                  </a:lnTo>
                  <a:lnTo>
                    <a:pt x="6316" y="9086"/>
                  </a:lnTo>
                  <a:lnTo>
                    <a:pt x="6322" y="9087"/>
                  </a:lnTo>
                  <a:lnTo>
                    <a:pt x="6328" y="9089"/>
                  </a:lnTo>
                  <a:lnTo>
                    <a:pt x="6334" y="9089"/>
                  </a:lnTo>
                  <a:lnTo>
                    <a:pt x="6340" y="9087"/>
                  </a:lnTo>
                  <a:lnTo>
                    <a:pt x="6346" y="9087"/>
                  </a:lnTo>
                  <a:lnTo>
                    <a:pt x="6352" y="9087"/>
                  </a:lnTo>
                  <a:lnTo>
                    <a:pt x="6358" y="9087"/>
                  </a:lnTo>
                  <a:lnTo>
                    <a:pt x="6364" y="9088"/>
                  </a:lnTo>
                  <a:lnTo>
                    <a:pt x="6370" y="9089"/>
                  </a:lnTo>
                  <a:lnTo>
                    <a:pt x="6376" y="9091"/>
                  </a:lnTo>
                  <a:lnTo>
                    <a:pt x="6382" y="9091"/>
                  </a:lnTo>
                  <a:lnTo>
                    <a:pt x="6388" y="9091"/>
                  </a:lnTo>
                  <a:lnTo>
                    <a:pt x="6395" y="9091"/>
                  </a:lnTo>
                  <a:lnTo>
                    <a:pt x="6401" y="9090"/>
                  </a:lnTo>
                  <a:lnTo>
                    <a:pt x="6407" y="9087"/>
                  </a:lnTo>
                  <a:lnTo>
                    <a:pt x="6413" y="9087"/>
                  </a:lnTo>
                  <a:lnTo>
                    <a:pt x="6419" y="9089"/>
                  </a:lnTo>
                  <a:lnTo>
                    <a:pt x="6425" y="9091"/>
                  </a:lnTo>
                  <a:lnTo>
                    <a:pt x="6431" y="9090"/>
                  </a:lnTo>
                  <a:lnTo>
                    <a:pt x="6437" y="9089"/>
                  </a:lnTo>
                  <a:lnTo>
                    <a:pt x="6443" y="9088"/>
                  </a:lnTo>
                  <a:lnTo>
                    <a:pt x="6449" y="9087"/>
                  </a:lnTo>
                  <a:lnTo>
                    <a:pt x="6455" y="9088"/>
                  </a:lnTo>
                  <a:lnTo>
                    <a:pt x="6461" y="9088"/>
                  </a:lnTo>
                  <a:lnTo>
                    <a:pt x="6467" y="9089"/>
                  </a:lnTo>
                  <a:lnTo>
                    <a:pt x="6473" y="9091"/>
                  </a:lnTo>
                  <a:lnTo>
                    <a:pt x="6479" y="9090"/>
                  </a:lnTo>
                  <a:lnTo>
                    <a:pt x="6486" y="9090"/>
                  </a:lnTo>
                  <a:lnTo>
                    <a:pt x="6492" y="9089"/>
                  </a:lnTo>
                  <a:lnTo>
                    <a:pt x="6498" y="9085"/>
                  </a:lnTo>
                  <a:lnTo>
                    <a:pt x="6504" y="9085"/>
                  </a:lnTo>
                  <a:lnTo>
                    <a:pt x="6510" y="9084"/>
                  </a:lnTo>
                  <a:lnTo>
                    <a:pt x="6516" y="9085"/>
                  </a:lnTo>
                  <a:lnTo>
                    <a:pt x="6522" y="9085"/>
                  </a:lnTo>
                  <a:lnTo>
                    <a:pt x="6528" y="9086"/>
                  </a:lnTo>
                  <a:lnTo>
                    <a:pt x="6534" y="9089"/>
                  </a:lnTo>
                  <a:lnTo>
                    <a:pt x="6540" y="9090"/>
                  </a:lnTo>
                  <a:lnTo>
                    <a:pt x="6546" y="9089"/>
                  </a:lnTo>
                  <a:lnTo>
                    <a:pt x="6552" y="9088"/>
                  </a:lnTo>
                  <a:lnTo>
                    <a:pt x="6558" y="9090"/>
                  </a:lnTo>
                  <a:lnTo>
                    <a:pt x="6564" y="9090"/>
                  </a:lnTo>
                  <a:lnTo>
                    <a:pt x="6570" y="9088"/>
                  </a:lnTo>
                  <a:lnTo>
                    <a:pt x="6577" y="9087"/>
                  </a:lnTo>
                  <a:lnTo>
                    <a:pt x="6583" y="9090"/>
                  </a:lnTo>
                  <a:lnTo>
                    <a:pt x="6589" y="9093"/>
                  </a:lnTo>
                  <a:lnTo>
                    <a:pt x="6595" y="9094"/>
                  </a:lnTo>
                  <a:lnTo>
                    <a:pt x="6601" y="9092"/>
                  </a:lnTo>
                  <a:lnTo>
                    <a:pt x="6607" y="9089"/>
                  </a:lnTo>
                  <a:lnTo>
                    <a:pt x="6613" y="9086"/>
                  </a:lnTo>
                  <a:lnTo>
                    <a:pt x="6619" y="9086"/>
                  </a:lnTo>
                  <a:lnTo>
                    <a:pt x="6625" y="9086"/>
                  </a:lnTo>
                  <a:lnTo>
                    <a:pt x="6631" y="9086"/>
                  </a:lnTo>
                  <a:lnTo>
                    <a:pt x="6637" y="9088"/>
                  </a:lnTo>
                  <a:lnTo>
                    <a:pt x="6643" y="9090"/>
                  </a:lnTo>
                  <a:lnTo>
                    <a:pt x="6649" y="9090"/>
                  </a:lnTo>
                  <a:lnTo>
                    <a:pt x="6655" y="9091"/>
                  </a:lnTo>
                  <a:lnTo>
                    <a:pt x="6662" y="9090"/>
                  </a:lnTo>
                  <a:lnTo>
                    <a:pt x="6668" y="9088"/>
                  </a:lnTo>
                  <a:lnTo>
                    <a:pt x="6674" y="9089"/>
                  </a:lnTo>
                  <a:lnTo>
                    <a:pt x="6680" y="9089"/>
                  </a:lnTo>
                  <a:lnTo>
                    <a:pt x="6686" y="9088"/>
                  </a:lnTo>
                  <a:lnTo>
                    <a:pt x="6692" y="9087"/>
                  </a:lnTo>
                  <a:lnTo>
                    <a:pt x="6698" y="9086"/>
                  </a:lnTo>
                  <a:lnTo>
                    <a:pt x="6704" y="9087"/>
                  </a:lnTo>
                  <a:lnTo>
                    <a:pt x="6710" y="9088"/>
                  </a:lnTo>
                  <a:lnTo>
                    <a:pt x="6716" y="9088"/>
                  </a:lnTo>
                  <a:lnTo>
                    <a:pt x="6722" y="9087"/>
                  </a:lnTo>
                  <a:lnTo>
                    <a:pt x="6728" y="9087"/>
                  </a:lnTo>
                  <a:lnTo>
                    <a:pt x="6734" y="9087"/>
                  </a:lnTo>
                  <a:lnTo>
                    <a:pt x="6740" y="9087"/>
                  </a:lnTo>
                  <a:lnTo>
                    <a:pt x="6746" y="9087"/>
                  </a:lnTo>
                  <a:lnTo>
                    <a:pt x="6753" y="9089"/>
                  </a:lnTo>
                  <a:lnTo>
                    <a:pt x="6759" y="9089"/>
                  </a:lnTo>
                  <a:lnTo>
                    <a:pt x="6765" y="9087"/>
                  </a:lnTo>
                  <a:lnTo>
                    <a:pt x="6771" y="9088"/>
                  </a:lnTo>
                  <a:lnTo>
                    <a:pt x="6777" y="9088"/>
                  </a:lnTo>
                  <a:lnTo>
                    <a:pt x="6783" y="9088"/>
                  </a:lnTo>
                  <a:lnTo>
                    <a:pt x="6789" y="9089"/>
                  </a:lnTo>
                  <a:lnTo>
                    <a:pt x="6795" y="9089"/>
                  </a:lnTo>
                  <a:lnTo>
                    <a:pt x="6801" y="9093"/>
                  </a:lnTo>
                  <a:lnTo>
                    <a:pt x="6807" y="9095"/>
                  </a:lnTo>
                  <a:lnTo>
                    <a:pt x="6813" y="9093"/>
                  </a:lnTo>
                  <a:lnTo>
                    <a:pt x="6819" y="9091"/>
                  </a:lnTo>
                  <a:lnTo>
                    <a:pt x="6825" y="9090"/>
                  </a:lnTo>
                  <a:lnTo>
                    <a:pt x="6831" y="9088"/>
                  </a:lnTo>
                  <a:lnTo>
                    <a:pt x="6837" y="9088"/>
                  </a:lnTo>
                  <a:lnTo>
                    <a:pt x="6844" y="9086"/>
                  </a:lnTo>
                  <a:lnTo>
                    <a:pt x="6850" y="9085"/>
                  </a:lnTo>
                  <a:lnTo>
                    <a:pt x="6856" y="9084"/>
                  </a:lnTo>
                  <a:lnTo>
                    <a:pt x="6862" y="9085"/>
                  </a:lnTo>
                  <a:lnTo>
                    <a:pt x="6868" y="9084"/>
                  </a:lnTo>
                  <a:lnTo>
                    <a:pt x="6874" y="9080"/>
                  </a:lnTo>
                  <a:lnTo>
                    <a:pt x="6880" y="9078"/>
                  </a:lnTo>
                  <a:lnTo>
                    <a:pt x="6886" y="9080"/>
                  </a:lnTo>
                  <a:lnTo>
                    <a:pt x="6892" y="9084"/>
                  </a:lnTo>
                  <a:lnTo>
                    <a:pt x="6898" y="9085"/>
                  </a:lnTo>
                  <a:lnTo>
                    <a:pt x="6904" y="9088"/>
                  </a:lnTo>
                  <a:lnTo>
                    <a:pt x="6910" y="9090"/>
                  </a:lnTo>
                  <a:lnTo>
                    <a:pt x="6916" y="9090"/>
                  </a:lnTo>
                  <a:lnTo>
                    <a:pt x="6922" y="9090"/>
                  </a:lnTo>
                  <a:lnTo>
                    <a:pt x="6928" y="9087"/>
                  </a:lnTo>
                  <a:lnTo>
                    <a:pt x="6935" y="9085"/>
                  </a:lnTo>
                  <a:lnTo>
                    <a:pt x="6941" y="9087"/>
                  </a:lnTo>
                  <a:lnTo>
                    <a:pt x="6947" y="9089"/>
                  </a:lnTo>
                  <a:lnTo>
                    <a:pt x="6953" y="9092"/>
                  </a:lnTo>
                  <a:lnTo>
                    <a:pt x="6959" y="9092"/>
                  </a:lnTo>
                  <a:lnTo>
                    <a:pt x="6965" y="9092"/>
                  </a:lnTo>
                  <a:lnTo>
                    <a:pt x="6971" y="9090"/>
                  </a:lnTo>
                  <a:lnTo>
                    <a:pt x="6977" y="9090"/>
                  </a:lnTo>
                  <a:lnTo>
                    <a:pt x="6983" y="9091"/>
                  </a:lnTo>
                  <a:lnTo>
                    <a:pt x="6989" y="9089"/>
                  </a:lnTo>
                  <a:lnTo>
                    <a:pt x="6995" y="9091"/>
                  </a:lnTo>
                  <a:lnTo>
                    <a:pt x="7001" y="9094"/>
                  </a:lnTo>
                  <a:lnTo>
                    <a:pt x="7007" y="9094"/>
                  </a:lnTo>
                  <a:lnTo>
                    <a:pt x="7013" y="9093"/>
                  </a:lnTo>
                  <a:lnTo>
                    <a:pt x="7019" y="9091"/>
                  </a:lnTo>
                  <a:lnTo>
                    <a:pt x="7026" y="9091"/>
                  </a:lnTo>
                  <a:lnTo>
                    <a:pt x="7032" y="9091"/>
                  </a:lnTo>
                  <a:lnTo>
                    <a:pt x="7038" y="9089"/>
                  </a:lnTo>
                  <a:lnTo>
                    <a:pt x="7044" y="9087"/>
                  </a:lnTo>
                  <a:lnTo>
                    <a:pt x="7050" y="9089"/>
                  </a:lnTo>
                  <a:lnTo>
                    <a:pt x="7056" y="9092"/>
                  </a:lnTo>
                  <a:lnTo>
                    <a:pt x="7062" y="9093"/>
                  </a:lnTo>
                  <a:lnTo>
                    <a:pt x="7068" y="9093"/>
                  </a:lnTo>
                  <a:lnTo>
                    <a:pt x="7074" y="9095"/>
                  </a:lnTo>
                  <a:lnTo>
                    <a:pt x="7080" y="9095"/>
                  </a:lnTo>
                  <a:lnTo>
                    <a:pt x="7086" y="9092"/>
                  </a:lnTo>
                  <a:lnTo>
                    <a:pt x="7092" y="9088"/>
                  </a:lnTo>
                  <a:lnTo>
                    <a:pt x="7098" y="9086"/>
                  </a:lnTo>
                  <a:lnTo>
                    <a:pt x="7104" y="9085"/>
                  </a:lnTo>
                  <a:lnTo>
                    <a:pt x="7110" y="9085"/>
                  </a:lnTo>
                  <a:lnTo>
                    <a:pt x="7117" y="9086"/>
                  </a:lnTo>
                  <a:lnTo>
                    <a:pt x="7123" y="9087"/>
                  </a:lnTo>
                  <a:lnTo>
                    <a:pt x="7129" y="9086"/>
                  </a:lnTo>
                  <a:lnTo>
                    <a:pt x="7135" y="9088"/>
                  </a:lnTo>
                  <a:lnTo>
                    <a:pt x="7141" y="9088"/>
                  </a:lnTo>
                  <a:lnTo>
                    <a:pt x="7147" y="9088"/>
                  </a:lnTo>
                  <a:lnTo>
                    <a:pt x="7153" y="9089"/>
                  </a:lnTo>
                  <a:lnTo>
                    <a:pt x="7159" y="9088"/>
                  </a:lnTo>
                  <a:lnTo>
                    <a:pt x="7165" y="9089"/>
                  </a:lnTo>
                  <a:lnTo>
                    <a:pt x="7171" y="9092"/>
                  </a:lnTo>
                  <a:lnTo>
                    <a:pt x="7177" y="9092"/>
                  </a:lnTo>
                  <a:lnTo>
                    <a:pt x="7183" y="9092"/>
                  </a:lnTo>
                  <a:lnTo>
                    <a:pt x="7189" y="9093"/>
                  </a:lnTo>
                  <a:lnTo>
                    <a:pt x="7195" y="9093"/>
                  </a:lnTo>
                  <a:lnTo>
                    <a:pt x="7202" y="9091"/>
                  </a:lnTo>
                  <a:lnTo>
                    <a:pt x="7208" y="9090"/>
                  </a:lnTo>
                  <a:lnTo>
                    <a:pt x="7214" y="9090"/>
                  </a:lnTo>
                  <a:lnTo>
                    <a:pt x="7220" y="9090"/>
                  </a:lnTo>
                  <a:lnTo>
                    <a:pt x="7226" y="9091"/>
                  </a:lnTo>
                  <a:lnTo>
                    <a:pt x="7232" y="9091"/>
                  </a:lnTo>
                  <a:lnTo>
                    <a:pt x="7238" y="9090"/>
                  </a:lnTo>
                  <a:lnTo>
                    <a:pt x="7244" y="9089"/>
                  </a:lnTo>
                  <a:lnTo>
                    <a:pt x="7250" y="9090"/>
                  </a:lnTo>
                  <a:lnTo>
                    <a:pt x="7256" y="9093"/>
                  </a:lnTo>
                  <a:lnTo>
                    <a:pt x="7262" y="9092"/>
                  </a:lnTo>
                  <a:lnTo>
                    <a:pt x="7268" y="9089"/>
                  </a:lnTo>
                  <a:lnTo>
                    <a:pt x="7274" y="9088"/>
                  </a:lnTo>
                  <a:lnTo>
                    <a:pt x="7280" y="9089"/>
                  </a:lnTo>
                  <a:lnTo>
                    <a:pt x="7286" y="9092"/>
                  </a:lnTo>
                  <a:lnTo>
                    <a:pt x="7293" y="9090"/>
                  </a:lnTo>
                  <a:lnTo>
                    <a:pt x="7299" y="9089"/>
                  </a:lnTo>
                  <a:lnTo>
                    <a:pt x="7305" y="9090"/>
                  </a:lnTo>
                  <a:lnTo>
                    <a:pt x="7311" y="9089"/>
                  </a:lnTo>
                  <a:lnTo>
                    <a:pt x="7317" y="9088"/>
                  </a:lnTo>
                  <a:lnTo>
                    <a:pt x="7323" y="9089"/>
                  </a:lnTo>
                  <a:lnTo>
                    <a:pt x="7329" y="9089"/>
                  </a:lnTo>
                  <a:lnTo>
                    <a:pt x="7335" y="9090"/>
                  </a:lnTo>
                  <a:lnTo>
                    <a:pt x="7341" y="9087"/>
                  </a:lnTo>
                  <a:lnTo>
                    <a:pt x="7347" y="9087"/>
                  </a:lnTo>
                  <a:lnTo>
                    <a:pt x="7353" y="9089"/>
                  </a:lnTo>
                  <a:lnTo>
                    <a:pt x="7359" y="9086"/>
                  </a:lnTo>
                  <a:lnTo>
                    <a:pt x="7365" y="9086"/>
                  </a:lnTo>
                  <a:lnTo>
                    <a:pt x="7371" y="9085"/>
                  </a:lnTo>
                  <a:lnTo>
                    <a:pt x="7377" y="9084"/>
                  </a:lnTo>
                  <a:lnTo>
                    <a:pt x="7384" y="9084"/>
                  </a:lnTo>
                  <a:lnTo>
                    <a:pt x="7390" y="9086"/>
                  </a:lnTo>
                  <a:lnTo>
                    <a:pt x="7396" y="9088"/>
                  </a:lnTo>
                  <a:lnTo>
                    <a:pt x="7402" y="9088"/>
                  </a:lnTo>
                  <a:lnTo>
                    <a:pt x="7408" y="9086"/>
                  </a:lnTo>
                  <a:lnTo>
                    <a:pt x="7414" y="9087"/>
                  </a:lnTo>
                  <a:lnTo>
                    <a:pt x="7420" y="9086"/>
                  </a:lnTo>
                  <a:lnTo>
                    <a:pt x="7426" y="9085"/>
                  </a:lnTo>
                  <a:lnTo>
                    <a:pt x="7432" y="9086"/>
                  </a:lnTo>
                  <a:lnTo>
                    <a:pt x="7438" y="9085"/>
                  </a:lnTo>
                  <a:lnTo>
                    <a:pt x="7444" y="9084"/>
                  </a:lnTo>
                  <a:lnTo>
                    <a:pt x="7450" y="9085"/>
                  </a:lnTo>
                  <a:lnTo>
                    <a:pt x="7456" y="9085"/>
                  </a:lnTo>
                  <a:lnTo>
                    <a:pt x="7462" y="9086"/>
                  </a:lnTo>
                  <a:lnTo>
                    <a:pt x="7468" y="9088"/>
                  </a:lnTo>
                  <a:lnTo>
                    <a:pt x="7475" y="9089"/>
                  </a:lnTo>
                  <a:lnTo>
                    <a:pt x="7481" y="9089"/>
                  </a:lnTo>
                  <a:lnTo>
                    <a:pt x="7487" y="9091"/>
                  </a:lnTo>
                  <a:lnTo>
                    <a:pt x="7493" y="9090"/>
                  </a:lnTo>
                  <a:lnTo>
                    <a:pt x="7499" y="9088"/>
                  </a:lnTo>
                  <a:lnTo>
                    <a:pt x="7505" y="9088"/>
                  </a:lnTo>
                  <a:lnTo>
                    <a:pt x="7511" y="9088"/>
                  </a:lnTo>
                  <a:lnTo>
                    <a:pt x="7517" y="9087"/>
                  </a:lnTo>
                  <a:lnTo>
                    <a:pt x="7523" y="9087"/>
                  </a:lnTo>
                  <a:lnTo>
                    <a:pt x="7529" y="9088"/>
                  </a:lnTo>
                  <a:lnTo>
                    <a:pt x="7535" y="9088"/>
                  </a:lnTo>
                  <a:lnTo>
                    <a:pt x="7541" y="9088"/>
                  </a:lnTo>
                  <a:lnTo>
                    <a:pt x="7547" y="9089"/>
                  </a:lnTo>
                  <a:lnTo>
                    <a:pt x="7553" y="9091"/>
                  </a:lnTo>
                  <a:lnTo>
                    <a:pt x="7559" y="9089"/>
                  </a:lnTo>
                  <a:lnTo>
                    <a:pt x="7566" y="9088"/>
                  </a:lnTo>
                  <a:lnTo>
                    <a:pt x="7572" y="9087"/>
                  </a:lnTo>
                  <a:lnTo>
                    <a:pt x="7578" y="9087"/>
                  </a:lnTo>
                  <a:lnTo>
                    <a:pt x="7584" y="9087"/>
                  </a:lnTo>
                  <a:lnTo>
                    <a:pt x="7590" y="9086"/>
                  </a:lnTo>
                  <a:lnTo>
                    <a:pt x="7596" y="9086"/>
                  </a:lnTo>
                  <a:lnTo>
                    <a:pt x="7602" y="9086"/>
                  </a:lnTo>
                  <a:lnTo>
                    <a:pt x="7608" y="9086"/>
                  </a:lnTo>
                  <a:lnTo>
                    <a:pt x="7614" y="9089"/>
                  </a:lnTo>
                  <a:lnTo>
                    <a:pt x="7620" y="9092"/>
                  </a:lnTo>
                  <a:lnTo>
                    <a:pt x="7626" y="9093"/>
                  </a:lnTo>
                  <a:lnTo>
                    <a:pt x="7632" y="9091"/>
                  </a:lnTo>
                  <a:lnTo>
                    <a:pt x="7638" y="9088"/>
                  </a:lnTo>
                  <a:lnTo>
                    <a:pt x="7644" y="9088"/>
                  </a:lnTo>
                  <a:lnTo>
                    <a:pt x="7650" y="9089"/>
                  </a:lnTo>
                  <a:lnTo>
                    <a:pt x="7657" y="9089"/>
                  </a:lnTo>
                  <a:lnTo>
                    <a:pt x="7663" y="9091"/>
                  </a:lnTo>
                  <a:lnTo>
                    <a:pt x="7669" y="9089"/>
                  </a:lnTo>
                  <a:lnTo>
                    <a:pt x="7675" y="9088"/>
                  </a:lnTo>
                  <a:lnTo>
                    <a:pt x="7681" y="9090"/>
                  </a:lnTo>
                  <a:lnTo>
                    <a:pt x="7687" y="9089"/>
                  </a:lnTo>
                  <a:lnTo>
                    <a:pt x="7693" y="9087"/>
                  </a:lnTo>
                  <a:lnTo>
                    <a:pt x="7699" y="9085"/>
                  </a:lnTo>
                  <a:lnTo>
                    <a:pt x="7705" y="9084"/>
                  </a:lnTo>
                  <a:lnTo>
                    <a:pt x="7711" y="9087"/>
                  </a:lnTo>
                  <a:lnTo>
                    <a:pt x="7717" y="9089"/>
                  </a:lnTo>
                  <a:lnTo>
                    <a:pt x="7723" y="9089"/>
                  </a:lnTo>
                  <a:lnTo>
                    <a:pt x="7729" y="9087"/>
                  </a:lnTo>
                  <a:lnTo>
                    <a:pt x="7735" y="9087"/>
                  </a:lnTo>
                  <a:lnTo>
                    <a:pt x="7742" y="9087"/>
                  </a:lnTo>
                  <a:lnTo>
                    <a:pt x="7748" y="9088"/>
                  </a:lnTo>
                  <a:lnTo>
                    <a:pt x="7754" y="9088"/>
                  </a:lnTo>
                  <a:lnTo>
                    <a:pt x="7760" y="9089"/>
                  </a:lnTo>
                  <a:lnTo>
                    <a:pt x="7766" y="9088"/>
                  </a:lnTo>
                  <a:lnTo>
                    <a:pt x="7772" y="9088"/>
                  </a:lnTo>
                  <a:lnTo>
                    <a:pt x="7778" y="9089"/>
                  </a:lnTo>
                  <a:lnTo>
                    <a:pt x="7784" y="9089"/>
                  </a:lnTo>
                  <a:lnTo>
                    <a:pt x="7790" y="9089"/>
                  </a:lnTo>
                  <a:lnTo>
                    <a:pt x="7796" y="9088"/>
                  </a:lnTo>
                  <a:lnTo>
                    <a:pt x="7802" y="9090"/>
                  </a:lnTo>
                  <a:lnTo>
                    <a:pt x="7808" y="9090"/>
                  </a:lnTo>
                  <a:lnTo>
                    <a:pt x="7814" y="9089"/>
                  </a:lnTo>
                  <a:lnTo>
                    <a:pt x="7820" y="9088"/>
                  </a:lnTo>
                  <a:lnTo>
                    <a:pt x="7826" y="9087"/>
                  </a:lnTo>
                  <a:lnTo>
                    <a:pt x="7833" y="9089"/>
                  </a:lnTo>
                  <a:lnTo>
                    <a:pt x="7839" y="9091"/>
                  </a:lnTo>
                  <a:lnTo>
                    <a:pt x="7845" y="9090"/>
                  </a:lnTo>
                  <a:lnTo>
                    <a:pt x="7851" y="9087"/>
                  </a:lnTo>
                  <a:lnTo>
                    <a:pt x="7857" y="9087"/>
                  </a:lnTo>
                  <a:lnTo>
                    <a:pt x="7863" y="9088"/>
                  </a:lnTo>
                  <a:lnTo>
                    <a:pt x="7869" y="9089"/>
                  </a:lnTo>
                  <a:lnTo>
                    <a:pt x="7875" y="9089"/>
                  </a:lnTo>
                  <a:lnTo>
                    <a:pt x="7881" y="9087"/>
                  </a:lnTo>
                  <a:lnTo>
                    <a:pt x="7887" y="9083"/>
                  </a:lnTo>
                  <a:lnTo>
                    <a:pt x="7893" y="9088"/>
                  </a:lnTo>
                  <a:lnTo>
                    <a:pt x="7899" y="9090"/>
                  </a:lnTo>
                  <a:lnTo>
                    <a:pt x="7905" y="9088"/>
                  </a:lnTo>
                  <a:lnTo>
                    <a:pt x="7911" y="9088"/>
                  </a:lnTo>
                  <a:lnTo>
                    <a:pt x="7917" y="9088"/>
                  </a:lnTo>
                  <a:lnTo>
                    <a:pt x="7924" y="9088"/>
                  </a:lnTo>
                  <a:lnTo>
                    <a:pt x="7930" y="9087"/>
                  </a:lnTo>
                  <a:lnTo>
                    <a:pt x="7936" y="9087"/>
                  </a:lnTo>
                  <a:lnTo>
                    <a:pt x="7942" y="9090"/>
                  </a:lnTo>
                  <a:lnTo>
                    <a:pt x="7948" y="9088"/>
                  </a:lnTo>
                  <a:lnTo>
                    <a:pt x="7954" y="9086"/>
                  </a:lnTo>
                  <a:lnTo>
                    <a:pt x="7960" y="9085"/>
                  </a:lnTo>
                  <a:lnTo>
                    <a:pt x="7966" y="9086"/>
                  </a:lnTo>
                  <a:lnTo>
                    <a:pt x="7972" y="9088"/>
                  </a:lnTo>
                  <a:lnTo>
                    <a:pt x="7978" y="9091"/>
                  </a:lnTo>
                  <a:lnTo>
                    <a:pt x="7984" y="9088"/>
                  </a:lnTo>
                  <a:lnTo>
                    <a:pt x="7990" y="9088"/>
                  </a:lnTo>
                  <a:lnTo>
                    <a:pt x="7996" y="9088"/>
                  </a:lnTo>
                  <a:lnTo>
                    <a:pt x="8002" y="9087"/>
                  </a:lnTo>
                  <a:lnTo>
                    <a:pt x="8008" y="9087"/>
                  </a:lnTo>
                  <a:lnTo>
                    <a:pt x="8015" y="9088"/>
                  </a:lnTo>
                  <a:lnTo>
                    <a:pt x="8021" y="9089"/>
                  </a:lnTo>
                  <a:lnTo>
                    <a:pt x="8027" y="9089"/>
                  </a:lnTo>
                  <a:lnTo>
                    <a:pt x="8033" y="9088"/>
                  </a:lnTo>
                  <a:lnTo>
                    <a:pt x="8039" y="9086"/>
                  </a:lnTo>
                  <a:lnTo>
                    <a:pt x="8045" y="9085"/>
                  </a:lnTo>
                  <a:lnTo>
                    <a:pt x="8051" y="9085"/>
                  </a:lnTo>
                  <a:lnTo>
                    <a:pt x="8057" y="9084"/>
                  </a:lnTo>
                  <a:lnTo>
                    <a:pt x="8063" y="9085"/>
                  </a:lnTo>
                  <a:lnTo>
                    <a:pt x="8069" y="9088"/>
                  </a:lnTo>
                  <a:lnTo>
                    <a:pt x="8075" y="9089"/>
                  </a:lnTo>
                  <a:lnTo>
                    <a:pt x="8081" y="9088"/>
                  </a:lnTo>
                  <a:lnTo>
                    <a:pt x="8087" y="9086"/>
                  </a:lnTo>
                  <a:lnTo>
                    <a:pt x="8093" y="9086"/>
                  </a:lnTo>
                  <a:lnTo>
                    <a:pt x="8099" y="9086"/>
                  </a:lnTo>
                  <a:lnTo>
                    <a:pt x="8106" y="9085"/>
                  </a:lnTo>
                  <a:lnTo>
                    <a:pt x="8112" y="9083"/>
                  </a:lnTo>
                  <a:lnTo>
                    <a:pt x="8118" y="9084"/>
                  </a:lnTo>
                  <a:lnTo>
                    <a:pt x="8124" y="9086"/>
                  </a:lnTo>
                  <a:lnTo>
                    <a:pt x="8130" y="9088"/>
                  </a:lnTo>
                  <a:lnTo>
                    <a:pt x="8136" y="9087"/>
                  </a:lnTo>
                  <a:lnTo>
                    <a:pt x="8142" y="9086"/>
                  </a:lnTo>
                  <a:lnTo>
                    <a:pt x="8148" y="9086"/>
                  </a:lnTo>
                  <a:lnTo>
                    <a:pt x="8154" y="9088"/>
                  </a:lnTo>
                  <a:lnTo>
                    <a:pt x="8160" y="9090"/>
                  </a:lnTo>
                  <a:lnTo>
                    <a:pt x="8166" y="9090"/>
                  </a:lnTo>
                  <a:lnTo>
                    <a:pt x="8172" y="9091"/>
                  </a:lnTo>
                  <a:lnTo>
                    <a:pt x="8178" y="9091"/>
                  </a:lnTo>
                  <a:lnTo>
                    <a:pt x="8184" y="9090"/>
                  </a:lnTo>
                  <a:lnTo>
                    <a:pt x="8190" y="9091"/>
                  </a:lnTo>
                  <a:lnTo>
                    <a:pt x="8197" y="9091"/>
                  </a:lnTo>
                  <a:lnTo>
                    <a:pt x="8203" y="9090"/>
                  </a:lnTo>
                  <a:lnTo>
                    <a:pt x="8209" y="9090"/>
                  </a:lnTo>
                  <a:lnTo>
                    <a:pt x="8215" y="9088"/>
                  </a:lnTo>
                  <a:lnTo>
                    <a:pt x="8221" y="9084"/>
                  </a:lnTo>
                  <a:lnTo>
                    <a:pt x="8227" y="9085"/>
                  </a:lnTo>
                  <a:lnTo>
                    <a:pt x="8233" y="9086"/>
                  </a:lnTo>
                  <a:lnTo>
                    <a:pt x="8239" y="9085"/>
                  </a:lnTo>
                  <a:lnTo>
                    <a:pt x="8245" y="9086"/>
                  </a:lnTo>
                  <a:lnTo>
                    <a:pt x="8251" y="9087"/>
                  </a:lnTo>
                  <a:lnTo>
                    <a:pt x="8257" y="9087"/>
                  </a:lnTo>
                  <a:lnTo>
                    <a:pt x="8263" y="9084"/>
                  </a:lnTo>
                  <a:lnTo>
                    <a:pt x="8269" y="9083"/>
                  </a:lnTo>
                  <a:lnTo>
                    <a:pt x="8275" y="9084"/>
                  </a:lnTo>
                  <a:lnTo>
                    <a:pt x="8282" y="9085"/>
                  </a:lnTo>
                  <a:lnTo>
                    <a:pt x="8288" y="9086"/>
                  </a:lnTo>
                  <a:lnTo>
                    <a:pt x="8294" y="9086"/>
                  </a:lnTo>
                  <a:lnTo>
                    <a:pt x="8300" y="9084"/>
                  </a:lnTo>
                  <a:lnTo>
                    <a:pt x="8306" y="9085"/>
                  </a:lnTo>
                  <a:lnTo>
                    <a:pt x="8312" y="9087"/>
                  </a:lnTo>
                  <a:lnTo>
                    <a:pt x="8318" y="9088"/>
                  </a:lnTo>
                  <a:lnTo>
                    <a:pt x="8324" y="9086"/>
                  </a:lnTo>
                  <a:lnTo>
                    <a:pt x="8330" y="9084"/>
                  </a:lnTo>
                  <a:lnTo>
                    <a:pt x="8336" y="9084"/>
                  </a:lnTo>
                  <a:lnTo>
                    <a:pt x="8342" y="9085"/>
                  </a:lnTo>
                  <a:lnTo>
                    <a:pt x="8348" y="9088"/>
                  </a:lnTo>
                  <a:lnTo>
                    <a:pt x="8354" y="9089"/>
                  </a:lnTo>
                  <a:lnTo>
                    <a:pt x="8360" y="9088"/>
                  </a:lnTo>
                  <a:lnTo>
                    <a:pt x="8366" y="9090"/>
                  </a:lnTo>
                  <a:lnTo>
                    <a:pt x="8373" y="9090"/>
                  </a:lnTo>
                  <a:lnTo>
                    <a:pt x="8379" y="9090"/>
                  </a:lnTo>
                  <a:lnTo>
                    <a:pt x="8385" y="9090"/>
                  </a:lnTo>
                  <a:lnTo>
                    <a:pt x="8391" y="9089"/>
                  </a:lnTo>
                  <a:lnTo>
                    <a:pt x="8397" y="9089"/>
                  </a:lnTo>
                  <a:lnTo>
                    <a:pt x="8403" y="9088"/>
                  </a:lnTo>
                  <a:lnTo>
                    <a:pt x="8409" y="9088"/>
                  </a:lnTo>
                  <a:lnTo>
                    <a:pt x="8415" y="9090"/>
                  </a:lnTo>
                  <a:lnTo>
                    <a:pt x="8421" y="9090"/>
                  </a:lnTo>
                  <a:lnTo>
                    <a:pt x="8427" y="9093"/>
                  </a:lnTo>
                  <a:lnTo>
                    <a:pt x="8433" y="9093"/>
                  </a:lnTo>
                  <a:lnTo>
                    <a:pt x="8439" y="9092"/>
                  </a:lnTo>
                  <a:lnTo>
                    <a:pt x="8445" y="9091"/>
                  </a:lnTo>
                  <a:lnTo>
                    <a:pt x="8451" y="9091"/>
                  </a:lnTo>
                  <a:lnTo>
                    <a:pt x="8457" y="9090"/>
                  </a:lnTo>
                  <a:lnTo>
                    <a:pt x="8464" y="9090"/>
                  </a:lnTo>
                  <a:lnTo>
                    <a:pt x="8470" y="9090"/>
                  </a:lnTo>
                  <a:lnTo>
                    <a:pt x="8476" y="9092"/>
                  </a:lnTo>
                  <a:lnTo>
                    <a:pt x="8482" y="9093"/>
                  </a:lnTo>
                  <a:lnTo>
                    <a:pt x="8488" y="9092"/>
                  </a:lnTo>
                  <a:lnTo>
                    <a:pt x="8494" y="9089"/>
                  </a:lnTo>
                  <a:lnTo>
                    <a:pt x="8500" y="9089"/>
                  </a:lnTo>
                  <a:lnTo>
                    <a:pt x="8506" y="9090"/>
                  </a:lnTo>
                  <a:lnTo>
                    <a:pt x="8512" y="9089"/>
                  </a:lnTo>
                  <a:lnTo>
                    <a:pt x="8518" y="9088"/>
                  </a:lnTo>
                  <a:lnTo>
                    <a:pt x="8524" y="9087"/>
                  </a:lnTo>
                  <a:lnTo>
                    <a:pt x="8530" y="9089"/>
                  </a:lnTo>
                  <a:lnTo>
                    <a:pt x="8536" y="9090"/>
                  </a:lnTo>
                  <a:lnTo>
                    <a:pt x="8542" y="9090"/>
                  </a:lnTo>
                  <a:lnTo>
                    <a:pt x="8548" y="9089"/>
                  </a:lnTo>
                  <a:lnTo>
                    <a:pt x="8555" y="9090"/>
                  </a:lnTo>
                  <a:lnTo>
                    <a:pt x="8561" y="9091"/>
                  </a:lnTo>
                  <a:lnTo>
                    <a:pt x="8567" y="9090"/>
                  </a:lnTo>
                  <a:lnTo>
                    <a:pt x="8573" y="9089"/>
                  </a:lnTo>
                  <a:lnTo>
                    <a:pt x="8579" y="9089"/>
                  </a:lnTo>
                  <a:lnTo>
                    <a:pt x="8585" y="9088"/>
                  </a:lnTo>
                  <a:lnTo>
                    <a:pt x="8591" y="9090"/>
                  </a:lnTo>
                  <a:lnTo>
                    <a:pt x="8597" y="9092"/>
                  </a:lnTo>
                  <a:lnTo>
                    <a:pt x="8603" y="9092"/>
                  </a:lnTo>
                  <a:lnTo>
                    <a:pt x="8609" y="9091"/>
                  </a:lnTo>
                  <a:lnTo>
                    <a:pt x="8615" y="9091"/>
                  </a:lnTo>
                  <a:lnTo>
                    <a:pt x="8621" y="9089"/>
                  </a:lnTo>
                  <a:lnTo>
                    <a:pt x="8627" y="9088"/>
                  </a:lnTo>
                  <a:lnTo>
                    <a:pt x="8633" y="9089"/>
                  </a:lnTo>
                  <a:lnTo>
                    <a:pt x="8639" y="9092"/>
                  </a:lnTo>
                  <a:lnTo>
                    <a:pt x="8646" y="9094"/>
                  </a:lnTo>
                  <a:lnTo>
                    <a:pt x="8652" y="9094"/>
                  </a:lnTo>
                  <a:lnTo>
                    <a:pt x="8658" y="9093"/>
                  </a:lnTo>
                  <a:lnTo>
                    <a:pt x="8664" y="9091"/>
                  </a:lnTo>
                  <a:lnTo>
                    <a:pt x="8670" y="9090"/>
                  </a:lnTo>
                  <a:lnTo>
                    <a:pt x="8676" y="9090"/>
                  </a:lnTo>
                  <a:lnTo>
                    <a:pt x="8682" y="9087"/>
                  </a:lnTo>
                  <a:lnTo>
                    <a:pt x="8688" y="9084"/>
                  </a:lnTo>
                  <a:lnTo>
                    <a:pt x="8694" y="9086"/>
                  </a:lnTo>
                  <a:lnTo>
                    <a:pt x="8700" y="9087"/>
                  </a:lnTo>
                  <a:lnTo>
                    <a:pt x="8706" y="9090"/>
                  </a:lnTo>
                  <a:lnTo>
                    <a:pt x="8712" y="9088"/>
                  </a:lnTo>
                  <a:lnTo>
                    <a:pt x="8718" y="9087"/>
                  </a:lnTo>
                  <a:lnTo>
                    <a:pt x="8724" y="9088"/>
                  </a:lnTo>
                  <a:lnTo>
                    <a:pt x="8730" y="9089"/>
                  </a:lnTo>
                  <a:lnTo>
                    <a:pt x="8737" y="9088"/>
                  </a:lnTo>
                  <a:lnTo>
                    <a:pt x="8743" y="9086"/>
                  </a:lnTo>
                  <a:lnTo>
                    <a:pt x="8749" y="9086"/>
                  </a:lnTo>
                  <a:lnTo>
                    <a:pt x="8755" y="9087"/>
                  </a:lnTo>
                  <a:lnTo>
                    <a:pt x="8761" y="9087"/>
                  </a:lnTo>
                  <a:lnTo>
                    <a:pt x="8767" y="9086"/>
                  </a:lnTo>
                  <a:lnTo>
                    <a:pt x="8773" y="9086"/>
                  </a:lnTo>
                  <a:lnTo>
                    <a:pt x="8779" y="9088"/>
                  </a:lnTo>
                  <a:lnTo>
                    <a:pt x="8785" y="9092"/>
                  </a:lnTo>
                  <a:lnTo>
                    <a:pt x="8791" y="9092"/>
                  </a:lnTo>
                  <a:lnTo>
                    <a:pt x="8797" y="9091"/>
                  </a:lnTo>
                  <a:lnTo>
                    <a:pt x="8803" y="9091"/>
                  </a:lnTo>
                  <a:lnTo>
                    <a:pt x="8809" y="9090"/>
                  </a:lnTo>
                  <a:lnTo>
                    <a:pt x="8815" y="9088"/>
                  </a:lnTo>
                  <a:lnTo>
                    <a:pt x="8821" y="9088"/>
                  </a:lnTo>
                  <a:lnTo>
                    <a:pt x="8828" y="9087"/>
                  </a:lnTo>
                  <a:lnTo>
                    <a:pt x="8834" y="9086"/>
                  </a:lnTo>
                  <a:lnTo>
                    <a:pt x="8840" y="9086"/>
                  </a:lnTo>
                  <a:lnTo>
                    <a:pt x="8846" y="9087"/>
                  </a:lnTo>
                  <a:lnTo>
                    <a:pt x="8852" y="9086"/>
                  </a:lnTo>
                  <a:lnTo>
                    <a:pt x="8858" y="9085"/>
                  </a:lnTo>
                  <a:lnTo>
                    <a:pt x="8864" y="9084"/>
                  </a:lnTo>
                  <a:lnTo>
                    <a:pt x="8870" y="9083"/>
                  </a:lnTo>
                  <a:lnTo>
                    <a:pt x="8876" y="9083"/>
                  </a:lnTo>
                  <a:lnTo>
                    <a:pt x="8882" y="9084"/>
                  </a:lnTo>
                  <a:lnTo>
                    <a:pt x="8888" y="9084"/>
                  </a:lnTo>
                  <a:lnTo>
                    <a:pt x="8894" y="9083"/>
                  </a:lnTo>
                  <a:lnTo>
                    <a:pt x="8900" y="9083"/>
                  </a:lnTo>
                  <a:lnTo>
                    <a:pt x="8906" y="9082"/>
                  </a:lnTo>
                  <a:lnTo>
                    <a:pt x="8913" y="9083"/>
                  </a:lnTo>
                  <a:lnTo>
                    <a:pt x="8919" y="9081"/>
                  </a:lnTo>
                  <a:lnTo>
                    <a:pt x="8925" y="9080"/>
                  </a:lnTo>
                  <a:lnTo>
                    <a:pt x="8931" y="9079"/>
                  </a:lnTo>
                  <a:lnTo>
                    <a:pt x="8937" y="9080"/>
                  </a:lnTo>
                  <a:lnTo>
                    <a:pt x="8943" y="9079"/>
                  </a:lnTo>
                  <a:lnTo>
                    <a:pt x="8949" y="9079"/>
                  </a:lnTo>
                  <a:lnTo>
                    <a:pt x="8955" y="9080"/>
                  </a:lnTo>
                  <a:lnTo>
                    <a:pt x="8961" y="9079"/>
                  </a:lnTo>
                  <a:lnTo>
                    <a:pt x="8967" y="9075"/>
                  </a:lnTo>
                  <a:lnTo>
                    <a:pt x="8973" y="9077"/>
                  </a:lnTo>
                  <a:lnTo>
                    <a:pt x="8979" y="9079"/>
                  </a:lnTo>
                  <a:lnTo>
                    <a:pt x="8985" y="9077"/>
                  </a:lnTo>
                  <a:lnTo>
                    <a:pt x="8991" y="9078"/>
                  </a:lnTo>
                  <a:lnTo>
                    <a:pt x="8997" y="9081"/>
                  </a:lnTo>
                  <a:lnTo>
                    <a:pt x="9004" y="9082"/>
                  </a:lnTo>
                  <a:lnTo>
                    <a:pt x="9010" y="9082"/>
                  </a:lnTo>
                  <a:lnTo>
                    <a:pt x="9016" y="9079"/>
                  </a:lnTo>
                  <a:lnTo>
                    <a:pt x="9022" y="9078"/>
                  </a:lnTo>
                  <a:lnTo>
                    <a:pt x="9028" y="9078"/>
                  </a:lnTo>
                  <a:lnTo>
                    <a:pt x="9034" y="9076"/>
                  </a:lnTo>
                  <a:lnTo>
                    <a:pt x="9040" y="9076"/>
                  </a:lnTo>
                  <a:lnTo>
                    <a:pt x="9046" y="9079"/>
                  </a:lnTo>
                  <a:lnTo>
                    <a:pt x="9052" y="9081"/>
                  </a:lnTo>
                  <a:lnTo>
                    <a:pt x="9058" y="9081"/>
                  </a:lnTo>
                  <a:lnTo>
                    <a:pt x="9064" y="9078"/>
                  </a:lnTo>
                  <a:lnTo>
                    <a:pt x="9070" y="9076"/>
                  </a:lnTo>
                  <a:lnTo>
                    <a:pt x="9076" y="9075"/>
                  </a:lnTo>
                  <a:lnTo>
                    <a:pt x="9082" y="9076"/>
                  </a:lnTo>
                  <a:lnTo>
                    <a:pt x="9088" y="9077"/>
                  </a:lnTo>
                  <a:lnTo>
                    <a:pt x="9095" y="9080"/>
                  </a:lnTo>
                  <a:lnTo>
                    <a:pt x="9101" y="9080"/>
                  </a:lnTo>
                  <a:lnTo>
                    <a:pt x="9107" y="9080"/>
                  </a:lnTo>
                  <a:lnTo>
                    <a:pt x="9113" y="9081"/>
                  </a:lnTo>
                  <a:lnTo>
                    <a:pt x="9119" y="9082"/>
                  </a:lnTo>
                  <a:lnTo>
                    <a:pt x="9125" y="9082"/>
                  </a:lnTo>
                  <a:lnTo>
                    <a:pt x="9131" y="9082"/>
                  </a:lnTo>
                  <a:lnTo>
                    <a:pt x="9137" y="9082"/>
                  </a:lnTo>
                  <a:lnTo>
                    <a:pt x="9143" y="9082"/>
                  </a:lnTo>
                  <a:lnTo>
                    <a:pt x="9149" y="9082"/>
                  </a:lnTo>
                  <a:lnTo>
                    <a:pt x="9155" y="9081"/>
                  </a:lnTo>
                  <a:lnTo>
                    <a:pt x="9161" y="9078"/>
                  </a:lnTo>
                  <a:lnTo>
                    <a:pt x="9167" y="9077"/>
                  </a:lnTo>
                  <a:lnTo>
                    <a:pt x="9173" y="9079"/>
                  </a:lnTo>
                  <a:lnTo>
                    <a:pt x="9179" y="9079"/>
                  </a:lnTo>
                  <a:lnTo>
                    <a:pt x="9186" y="9079"/>
                  </a:lnTo>
                  <a:lnTo>
                    <a:pt x="9192" y="9082"/>
                  </a:lnTo>
                  <a:lnTo>
                    <a:pt x="9198" y="9085"/>
                  </a:lnTo>
                  <a:lnTo>
                    <a:pt x="9204" y="9086"/>
                  </a:lnTo>
                  <a:lnTo>
                    <a:pt x="9210" y="9088"/>
                  </a:lnTo>
                  <a:lnTo>
                    <a:pt x="9216" y="9088"/>
                  </a:lnTo>
                  <a:lnTo>
                    <a:pt x="9222" y="9087"/>
                  </a:lnTo>
                  <a:lnTo>
                    <a:pt x="9228" y="9087"/>
                  </a:lnTo>
                  <a:lnTo>
                    <a:pt x="9234" y="9085"/>
                  </a:lnTo>
                  <a:lnTo>
                    <a:pt x="9240" y="9084"/>
                  </a:lnTo>
                  <a:lnTo>
                    <a:pt x="9246" y="9085"/>
                  </a:lnTo>
                  <a:lnTo>
                    <a:pt x="9252" y="9084"/>
                  </a:lnTo>
                  <a:lnTo>
                    <a:pt x="9258" y="9083"/>
                  </a:lnTo>
                  <a:lnTo>
                    <a:pt x="9264" y="9086"/>
                  </a:lnTo>
                  <a:lnTo>
                    <a:pt x="9270" y="9089"/>
                  </a:lnTo>
                  <a:lnTo>
                    <a:pt x="9277" y="9089"/>
                  </a:lnTo>
                  <a:lnTo>
                    <a:pt x="9283" y="9087"/>
                  </a:lnTo>
                  <a:lnTo>
                    <a:pt x="9289" y="9084"/>
                  </a:lnTo>
                  <a:lnTo>
                    <a:pt x="9295" y="9082"/>
                  </a:lnTo>
                  <a:lnTo>
                    <a:pt x="9301" y="9082"/>
                  </a:lnTo>
                  <a:lnTo>
                    <a:pt x="9307" y="9086"/>
                  </a:lnTo>
                  <a:lnTo>
                    <a:pt x="9313" y="9089"/>
                  </a:lnTo>
                  <a:lnTo>
                    <a:pt x="9319" y="9090"/>
                  </a:lnTo>
                  <a:lnTo>
                    <a:pt x="9325" y="9089"/>
                  </a:lnTo>
                  <a:lnTo>
                    <a:pt x="9331" y="9086"/>
                  </a:lnTo>
                  <a:lnTo>
                    <a:pt x="9337" y="9084"/>
                  </a:lnTo>
                  <a:lnTo>
                    <a:pt x="9343" y="9085"/>
                  </a:lnTo>
                  <a:lnTo>
                    <a:pt x="9349" y="9085"/>
                  </a:lnTo>
                  <a:lnTo>
                    <a:pt x="9355" y="9084"/>
                  </a:lnTo>
                  <a:lnTo>
                    <a:pt x="9361" y="9083"/>
                  </a:lnTo>
                  <a:lnTo>
                    <a:pt x="9368" y="9085"/>
                  </a:lnTo>
                  <a:lnTo>
                    <a:pt x="9374" y="9087"/>
                  </a:lnTo>
                  <a:lnTo>
                    <a:pt x="9380" y="9087"/>
                  </a:lnTo>
                  <a:lnTo>
                    <a:pt x="9386" y="9086"/>
                  </a:lnTo>
                  <a:lnTo>
                    <a:pt x="9392" y="9087"/>
                  </a:lnTo>
                  <a:lnTo>
                    <a:pt x="9398" y="9089"/>
                  </a:lnTo>
                  <a:lnTo>
                    <a:pt x="9404" y="9088"/>
                  </a:lnTo>
                  <a:lnTo>
                    <a:pt x="9410" y="9089"/>
                  </a:lnTo>
                  <a:lnTo>
                    <a:pt x="9416" y="9089"/>
                  </a:lnTo>
                  <a:lnTo>
                    <a:pt x="9422" y="9088"/>
                  </a:lnTo>
                  <a:lnTo>
                    <a:pt x="9428" y="9087"/>
                  </a:lnTo>
                  <a:lnTo>
                    <a:pt x="9434" y="9086"/>
                  </a:lnTo>
                  <a:lnTo>
                    <a:pt x="9440" y="9088"/>
                  </a:lnTo>
                  <a:lnTo>
                    <a:pt x="9446" y="9089"/>
                  </a:lnTo>
                  <a:lnTo>
                    <a:pt x="9453" y="9090"/>
                  </a:lnTo>
                  <a:lnTo>
                    <a:pt x="9459" y="9088"/>
                  </a:lnTo>
                  <a:lnTo>
                    <a:pt x="9465" y="9086"/>
                  </a:lnTo>
                  <a:lnTo>
                    <a:pt x="9471" y="9087"/>
                  </a:lnTo>
                  <a:lnTo>
                    <a:pt x="9477" y="9086"/>
                  </a:lnTo>
                  <a:lnTo>
                    <a:pt x="9483" y="9086"/>
                  </a:lnTo>
                  <a:lnTo>
                    <a:pt x="9489" y="9087"/>
                  </a:lnTo>
                  <a:lnTo>
                    <a:pt x="9495" y="9089"/>
                  </a:lnTo>
                  <a:lnTo>
                    <a:pt x="9501" y="9091"/>
                  </a:lnTo>
                  <a:lnTo>
                    <a:pt x="9507" y="9090"/>
                  </a:lnTo>
                  <a:lnTo>
                    <a:pt x="9513" y="9088"/>
                  </a:lnTo>
                  <a:lnTo>
                    <a:pt x="9519" y="9088"/>
                  </a:lnTo>
                  <a:lnTo>
                    <a:pt x="9525" y="9088"/>
                  </a:lnTo>
                  <a:lnTo>
                    <a:pt x="9531" y="9088"/>
                  </a:lnTo>
                  <a:lnTo>
                    <a:pt x="9537" y="9090"/>
                  </a:lnTo>
                  <a:lnTo>
                    <a:pt x="9544" y="9091"/>
                  </a:lnTo>
                  <a:lnTo>
                    <a:pt x="9550" y="9091"/>
                  </a:lnTo>
                  <a:lnTo>
                    <a:pt x="9556" y="9088"/>
                  </a:lnTo>
                  <a:lnTo>
                    <a:pt x="9562" y="9089"/>
                  </a:lnTo>
                  <a:lnTo>
                    <a:pt x="9568" y="9090"/>
                  </a:lnTo>
                  <a:lnTo>
                    <a:pt x="9574" y="9089"/>
                  </a:lnTo>
                  <a:lnTo>
                    <a:pt x="9580" y="9088"/>
                  </a:lnTo>
                  <a:lnTo>
                    <a:pt x="9586" y="9089"/>
                  </a:lnTo>
                  <a:lnTo>
                    <a:pt x="9592" y="9086"/>
                  </a:lnTo>
                  <a:lnTo>
                    <a:pt x="9598" y="9083"/>
                  </a:lnTo>
                  <a:lnTo>
                    <a:pt x="9604" y="9081"/>
                  </a:lnTo>
                  <a:lnTo>
                    <a:pt x="9610" y="9080"/>
                  </a:lnTo>
                  <a:lnTo>
                    <a:pt x="9616" y="9079"/>
                  </a:lnTo>
                  <a:lnTo>
                    <a:pt x="9622" y="9078"/>
                  </a:lnTo>
                  <a:lnTo>
                    <a:pt x="9628" y="9079"/>
                  </a:lnTo>
                  <a:lnTo>
                    <a:pt x="9635" y="9081"/>
                  </a:lnTo>
                  <a:lnTo>
                    <a:pt x="9641" y="9081"/>
                  </a:lnTo>
                  <a:lnTo>
                    <a:pt x="9647" y="9081"/>
                  </a:lnTo>
                  <a:lnTo>
                    <a:pt x="9653" y="9080"/>
                  </a:lnTo>
                  <a:lnTo>
                    <a:pt x="9659" y="9080"/>
                  </a:lnTo>
                  <a:lnTo>
                    <a:pt x="9665" y="9081"/>
                  </a:lnTo>
                  <a:lnTo>
                    <a:pt x="9671" y="9080"/>
                  </a:lnTo>
                  <a:lnTo>
                    <a:pt x="9677" y="9079"/>
                  </a:lnTo>
                  <a:lnTo>
                    <a:pt x="9683" y="9080"/>
                  </a:lnTo>
                  <a:lnTo>
                    <a:pt x="9689" y="9081"/>
                  </a:lnTo>
                  <a:lnTo>
                    <a:pt x="9695" y="9082"/>
                  </a:lnTo>
                  <a:lnTo>
                    <a:pt x="9701" y="9083"/>
                  </a:lnTo>
                  <a:lnTo>
                    <a:pt x="9707" y="9084"/>
                  </a:lnTo>
                  <a:lnTo>
                    <a:pt x="9713" y="9085"/>
                  </a:lnTo>
                  <a:lnTo>
                    <a:pt x="9719" y="9085"/>
                  </a:lnTo>
                  <a:lnTo>
                    <a:pt x="9726" y="9086"/>
                  </a:lnTo>
                  <a:lnTo>
                    <a:pt x="9732" y="9087"/>
                  </a:lnTo>
                  <a:lnTo>
                    <a:pt x="9738" y="9087"/>
                  </a:lnTo>
                  <a:lnTo>
                    <a:pt x="9744" y="9086"/>
                  </a:lnTo>
                  <a:lnTo>
                    <a:pt x="9750" y="9082"/>
                  </a:lnTo>
                  <a:lnTo>
                    <a:pt x="9756" y="9080"/>
                  </a:lnTo>
                  <a:lnTo>
                    <a:pt x="9762" y="9081"/>
                  </a:lnTo>
                  <a:lnTo>
                    <a:pt x="9768" y="9083"/>
                  </a:lnTo>
                  <a:lnTo>
                    <a:pt x="9774" y="9083"/>
                  </a:lnTo>
                  <a:lnTo>
                    <a:pt x="9780" y="9084"/>
                  </a:lnTo>
                  <a:lnTo>
                    <a:pt x="9786" y="9082"/>
                  </a:lnTo>
                  <a:lnTo>
                    <a:pt x="9792" y="9082"/>
                  </a:lnTo>
                  <a:lnTo>
                    <a:pt x="9798" y="9084"/>
                  </a:lnTo>
                  <a:lnTo>
                    <a:pt x="9804" y="9083"/>
                  </a:lnTo>
                  <a:lnTo>
                    <a:pt x="9810" y="9082"/>
                  </a:lnTo>
                  <a:lnTo>
                    <a:pt x="9817" y="9079"/>
                  </a:lnTo>
                  <a:lnTo>
                    <a:pt x="9823" y="9076"/>
                  </a:lnTo>
                  <a:lnTo>
                    <a:pt x="9829" y="9075"/>
                  </a:lnTo>
                  <a:lnTo>
                    <a:pt x="9835" y="9076"/>
                  </a:lnTo>
                  <a:lnTo>
                    <a:pt x="9841" y="9076"/>
                  </a:lnTo>
                  <a:lnTo>
                    <a:pt x="9847" y="9075"/>
                  </a:lnTo>
                  <a:lnTo>
                    <a:pt x="9853" y="9074"/>
                  </a:lnTo>
                  <a:lnTo>
                    <a:pt x="9859" y="9073"/>
                  </a:lnTo>
                  <a:lnTo>
                    <a:pt x="9865" y="9075"/>
                  </a:lnTo>
                  <a:lnTo>
                    <a:pt x="9871" y="9075"/>
                  </a:lnTo>
                  <a:lnTo>
                    <a:pt x="9877" y="9073"/>
                  </a:lnTo>
                  <a:lnTo>
                    <a:pt x="9883" y="9070"/>
                  </a:lnTo>
                  <a:lnTo>
                    <a:pt x="9889" y="9069"/>
                  </a:lnTo>
                  <a:lnTo>
                    <a:pt x="9895" y="9069"/>
                  </a:lnTo>
                  <a:lnTo>
                    <a:pt x="9901" y="9069"/>
                  </a:lnTo>
                  <a:lnTo>
                    <a:pt x="9908" y="9066"/>
                  </a:lnTo>
                  <a:lnTo>
                    <a:pt x="9914" y="9062"/>
                  </a:lnTo>
                  <a:lnTo>
                    <a:pt x="9920" y="9058"/>
                  </a:lnTo>
                  <a:lnTo>
                    <a:pt x="9926" y="9057"/>
                  </a:lnTo>
                  <a:lnTo>
                    <a:pt x="9932" y="9057"/>
                  </a:lnTo>
                  <a:lnTo>
                    <a:pt x="9938" y="9055"/>
                  </a:lnTo>
                  <a:lnTo>
                    <a:pt x="9944" y="9050"/>
                  </a:lnTo>
                  <a:lnTo>
                    <a:pt x="9950" y="9049"/>
                  </a:lnTo>
                  <a:lnTo>
                    <a:pt x="9956" y="9048"/>
                  </a:lnTo>
                  <a:lnTo>
                    <a:pt x="9962" y="9042"/>
                  </a:lnTo>
                  <a:lnTo>
                    <a:pt x="9968" y="9037"/>
                  </a:lnTo>
                  <a:lnTo>
                    <a:pt x="9974" y="9033"/>
                  </a:lnTo>
                  <a:lnTo>
                    <a:pt x="9980" y="9028"/>
                  </a:lnTo>
                  <a:lnTo>
                    <a:pt x="9986" y="9023"/>
                  </a:lnTo>
                  <a:lnTo>
                    <a:pt x="9993" y="9018"/>
                  </a:lnTo>
                  <a:lnTo>
                    <a:pt x="9999" y="9013"/>
                  </a:lnTo>
                  <a:lnTo>
                    <a:pt x="10005" y="9008"/>
                  </a:lnTo>
                  <a:lnTo>
                    <a:pt x="10011" y="9001"/>
                  </a:lnTo>
                  <a:lnTo>
                    <a:pt x="10017" y="8995"/>
                  </a:lnTo>
                  <a:lnTo>
                    <a:pt x="10023" y="8988"/>
                  </a:lnTo>
                  <a:lnTo>
                    <a:pt x="10029" y="8980"/>
                  </a:lnTo>
                  <a:lnTo>
                    <a:pt x="10035" y="8971"/>
                  </a:lnTo>
                  <a:lnTo>
                    <a:pt x="10041" y="8962"/>
                  </a:lnTo>
                  <a:lnTo>
                    <a:pt x="10047" y="8953"/>
                  </a:lnTo>
                  <a:lnTo>
                    <a:pt x="10053" y="8944"/>
                  </a:lnTo>
                  <a:lnTo>
                    <a:pt x="10059" y="8933"/>
                  </a:lnTo>
                  <a:lnTo>
                    <a:pt x="10065" y="8919"/>
                  </a:lnTo>
                  <a:lnTo>
                    <a:pt x="10071" y="8904"/>
                  </a:lnTo>
                  <a:lnTo>
                    <a:pt x="10077" y="8890"/>
                  </a:lnTo>
                  <a:lnTo>
                    <a:pt x="10084" y="8876"/>
                  </a:lnTo>
                  <a:lnTo>
                    <a:pt x="10090" y="8863"/>
                  </a:lnTo>
                  <a:lnTo>
                    <a:pt x="10096" y="8845"/>
                  </a:lnTo>
                  <a:lnTo>
                    <a:pt x="10102" y="8826"/>
                  </a:lnTo>
                  <a:lnTo>
                    <a:pt x="10108" y="8806"/>
                  </a:lnTo>
                  <a:lnTo>
                    <a:pt x="10114" y="8787"/>
                  </a:lnTo>
                  <a:lnTo>
                    <a:pt x="10120" y="8767"/>
                  </a:lnTo>
                  <a:lnTo>
                    <a:pt x="10126" y="8745"/>
                  </a:lnTo>
                  <a:lnTo>
                    <a:pt x="10132" y="8722"/>
                  </a:lnTo>
                  <a:lnTo>
                    <a:pt x="10138" y="8698"/>
                  </a:lnTo>
                  <a:lnTo>
                    <a:pt x="10144" y="8670"/>
                  </a:lnTo>
                  <a:lnTo>
                    <a:pt x="10150" y="8643"/>
                  </a:lnTo>
                  <a:lnTo>
                    <a:pt x="10156" y="8617"/>
                  </a:lnTo>
                  <a:lnTo>
                    <a:pt x="10162" y="8590"/>
                  </a:lnTo>
                  <a:lnTo>
                    <a:pt x="10168" y="8560"/>
                  </a:lnTo>
                  <a:lnTo>
                    <a:pt x="10175" y="8528"/>
                  </a:lnTo>
                  <a:lnTo>
                    <a:pt x="10181" y="8499"/>
                  </a:lnTo>
                  <a:lnTo>
                    <a:pt x="10187" y="8468"/>
                  </a:lnTo>
                  <a:lnTo>
                    <a:pt x="10193" y="8435"/>
                  </a:lnTo>
                  <a:lnTo>
                    <a:pt x="10199" y="8402"/>
                  </a:lnTo>
                  <a:lnTo>
                    <a:pt x="10205" y="8368"/>
                  </a:lnTo>
                  <a:lnTo>
                    <a:pt x="10211" y="8335"/>
                  </a:lnTo>
                  <a:lnTo>
                    <a:pt x="10217" y="8298"/>
                  </a:lnTo>
                  <a:lnTo>
                    <a:pt x="10223" y="8260"/>
                  </a:lnTo>
                  <a:lnTo>
                    <a:pt x="10229" y="8223"/>
                  </a:lnTo>
                  <a:lnTo>
                    <a:pt x="10235" y="8185"/>
                  </a:lnTo>
                  <a:lnTo>
                    <a:pt x="10241" y="8148"/>
                  </a:lnTo>
                  <a:lnTo>
                    <a:pt x="10247" y="8113"/>
                  </a:lnTo>
                  <a:lnTo>
                    <a:pt x="10253" y="8078"/>
                  </a:lnTo>
                  <a:lnTo>
                    <a:pt x="10259" y="8040"/>
                  </a:lnTo>
                  <a:lnTo>
                    <a:pt x="10266" y="8003"/>
                  </a:lnTo>
                  <a:lnTo>
                    <a:pt x="10272" y="7967"/>
                  </a:lnTo>
                  <a:lnTo>
                    <a:pt x="10278" y="7929"/>
                  </a:lnTo>
                  <a:lnTo>
                    <a:pt x="10284" y="7891"/>
                  </a:lnTo>
                  <a:lnTo>
                    <a:pt x="10290" y="7855"/>
                  </a:lnTo>
                  <a:lnTo>
                    <a:pt x="10296" y="7821"/>
                  </a:lnTo>
                  <a:lnTo>
                    <a:pt x="10302" y="7788"/>
                  </a:lnTo>
                  <a:lnTo>
                    <a:pt x="10308" y="7754"/>
                  </a:lnTo>
                  <a:lnTo>
                    <a:pt x="10314" y="7725"/>
                  </a:lnTo>
                  <a:lnTo>
                    <a:pt x="10320" y="7695"/>
                  </a:lnTo>
                  <a:lnTo>
                    <a:pt x="10326" y="7667"/>
                  </a:lnTo>
                  <a:lnTo>
                    <a:pt x="10332" y="7638"/>
                  </a:lnTo>
                  <a:lnTo>
                    <a:pt x="10338" y="7613"/>
                  </a:lnTo>
                  <a:lnTo>
                    <a:pt x="10344" y="7590"/>
                  </a:lnTo>
                  <a:lnTo>
                    <a:pt x="10350" y="7567"/>
                  </a:lnTo>
                  <a:lnTo>
                    <a:pt x="10357" y="7546"/>
                  </a:lnTo>
                  <a:lnTo>
                    <a:pt x="10363" y="7527"/>
                  </a:lnTo>
                  <a:lnTo>
                    <a:pt x="10369" y="7510"/>
                  </a:lnTo>
                  <a:lnTo>
                    <a:pt x="10375" y="7494"/>
                  </a:lnTo>
                  <a:lnTo>
                    <a:pt x="10381" y="7485"/>
                  </a:lnTo>
                  <a:lnTo>
                    <a:pt x="10387" y="7478"/>
                  </a:lnTo>
                  <a:lnTo>
                    <a:pt x="10393" y="7470"/>
                  </a:lnTo>
                  <a:lnTo>
                    <a:pt x="10399" y="7465"/>
                  </a:lnTo>
                  <a:lnTo>
                    <a:pt x="10405" y="7463"/>
                  </a:lnTo>
                  <a:lnTo>
                    <a:pt x="10411" y="7462"/>
                  </a:lnTo>
                  <a:lnTo>
                    <a:pt x="10417" y="7463"/>
                  </a:lnTo>
                  <a:lnTo>
                    <a:pt x="10423" y="7466"/>
                  </a:lnTo>
                  <a:lnTo>
                    <a:pt x="10429" y="7470"/>
                  </a:lnTo>
                  <a:lnTo>
                    <a:pt x="10435" y="7473"/>
                  </a:lnTo>
                  <a:lnTo>
                    <a:pt x="10441" y="7481"/>
                  </a:lnTo>
                  <a:lnTo>
                    <a:pt x="10448" y="7490"/>
                  </a:lnTo>
                  <a:lnTo>
                    <a:pt x="10454" y="7499"/>
                  </a:lnTo>
                  <a:lnTo>
                    <a:pt x="10460" y="7515"/>
                  </a:lnTo>
                  <a:lnTo>
                    <a:pt x="10466" y="7531"/>
                  </a:lnTo>
                  <a:lnTo>
                    <a:pt x="10472" y="7545"/>
                  </a:lnTo>
                  <a:lnTo>
                    <a:pt x="10478" y="7561"/>
                  </a:lnTo>
                  <a:lnTo>
                    <a:pt x="10484" y="7579"/>
                  </a:lnTo>
                  <a:lnTo>
                    <a:pt x="10490" y="7600"/>
                  </a:lnTo>
                  <a:lnTo>
                    <a:pt x="10496" y="7621"/>
                  </a:lnTo>
                  <a:lnTo>
                    <a:pt x="10502" y="7642"/>
                  </a:lnTo>
                  <a:lnTo>
                    <a:pt x="10508" y="7664"/>
                  </a:lnTo>
                  <a:lnTo>
                    <a:pt x="10514" y="7685"/>
                  </a:lnTo>
                  <a:lnTo>
                    <a:pt x="10520" y="7709"/>
                  </a:lnTo>
                  <a:lnTo>
                    <a:pt x="10526" y="7733"/>
                  </a:lnTo>
                  <a:lnTo>
                    <a:pt x="10533" y="7756"/>
                  </a:lnTo>
                  <a:lnTo>
                    <a:pt x="10539" y="7783"/>
                  </a:lnTo>
                  <a:lnTo>
                    <a:pt x="10545" y="7813"/>
                  </a:lnTo>
                  <a:lnTo>
                    <a:pt x="10551" y="7841"/>
                  </a:lnTo>
                  <a:lnTo>
                    <a:pt x="10557" y="7865"/>
                  </a:lnTo>
                  <a:lnTo>
                    <a:pt x="10563" y="7892"/>
                  </a:lnTo>
                  <a:lnTo>
                    <a:pt x="10569" y="7921"/>
                  </a:lnTo>
                  <a:lnTo>
                    <a:pt x="10575" y="7947"/>
                  </a:lnTo>
                  <a:lnTo>
                    <a:pt x="10581" y="7975"/>
                  </a:lnTo>
                  <a:lnTo>
                    <a:pt x="10587" y="8004"/>
                  </a:lnTo>
                  <a:lnTo>
                    <a:pt x="10593" y="8034"/>
                  </a:lnTo>
                  <a:lnTo>
                    <a:pt x="10599" y="8063"/>
                  </a:lnTo>
                  <a:lnTo>
                    <a:pt x="10605" y="8089"/>
                  </a:lnTo>
                  <a:lnTo>
                    <a:pt x="10611" y="8113"/>
                  </a:lnTo>
                  <a:lnTo>
                    <a:pt x="10617" y="8137"/>
                  </a:lnTo>
                  <a:lnTo>
                    <a:pt x="10624" y="8159"/>
                  </a:lnTo>
                  <a:lnTo>
                    <a:pt x="10630" y="8189"/>
                  </a:lnTo>
                  <a:lnTo>
                    <a:pt x="10636" y="8216"/>
                  </a:lnTo>
                  <a:lnTo>
                    <a:pt x="10642" y="8243"/>
                  </a:lnTo>
                  <a:lnTo>
                    <a:pt x="10648" y="8269"/>
                  </a:lnTo>
                  <a:lnTo>
                    <a:pt x="10654" y="8292"/>
                  </a:lnTo>
                  <a:lnTo>
                    <a:pt x="10660" y="8313"/>
                  </a:lnTo>
                  <a:lnTo>
                    <a:pt x="10666" y="8334"/>
                  </a:lnTo>
                  <a:lnTo>
                    <a:pt x="10672" y="8357"/>
                  </a:lnTo>
                  <a:lnTo>
                    <a:pt x="10678" y="8380"/>
                  </a:lnTo>
                  <a:lnTo>
                    <a:pt x="10684" y="8402"/>
                  </a:lnTo>
                  <a:lnTo>
                    <a:pt x="10690" y="8424"/>
                  </a:lnTo>
                  <a:lnTo>
                    <a:pt x="10696" y="8447"/>
                  </a:lnTo>
                  <a:lnTo>
                    <a:pt x="10702" y="8468"/>
                  </a:lnTo>
                  <a:lnTo>
                    <a:pt x="10708" y="8484"/>
                  </a:lnTo>
                  <a:lnTo>
                    <a:pt x="10715" y="8501"/>
                  </a:lnTo>
                  <a:lnTo>
                    <a:pt x="10721" y="8521"/>
                  </a:lnTo>
                  <a:lnTo>
                    <a:pt x="10727" y="8539"/>
                  </a:lnTo>
                  <a:lnTo>
                    <a:pt x="10733" y="8557"/>
                  </a:lnTo>
                  <a:lnTo>
                    <a:pt x="10739" y="8574"/>
                  </a:lnTo>
                  <a:lnTo>
                    <a:pt x="10745" y="8590"/>
                  </a:lnTo>
                  <a:lnTo>
                    <a:pt x="10751" y="8604"/>
                  </a:lnTo>
                  <a:lnTo>
                    <a:pt x="10757" y="8620"/>
                  </a:lnTo>
                  <a:lnTo>
                    <a:pt x="10763" y="8635"/>
                  </a:lnTo>
                  <a:lnTo>
                    <a:pt x="10769" y="8652"/>
                  </a:lnTo>
                  <a:lnTo>
                    <a:pt x="10775" y="8668"/>
                  </a:lnTo>
                  <a:lnTo>
                    <a:pt x="10781" y="8682"/>
                  </a:lnTo>
                  <a:lnTo>
                    <a:pt x="10787" y="8694"/>
                  </a:lnTo>
                  <a:lnTo>
                    <a:pt x="10793" y="8707"/>
                  </a:lnTo>
                  <a:lnTo>
                    <a:pt x="10799" y="8719"/>
                  </a:lnTo>
                  <a:lnTo>
                    <a:pt x="10806" y="8730"/>
                  </a:lnTo>
                  <a:lnTo>
                    <a:pt x="10812" y="8741"/>
                  </a:lnTo>
                  <a:lnTo>
                    <a:pt x="10818" y="8753"/>
                  </a:lnTo>
                  <a:lnTo>
                    <a:pt x="10824" y="8765"/>
                  </a:lnTo>
                  <a:lnTo>
                    <a:pt x="10830" y="8774"/>
                  </a:lnTo>
                  <a:lnTo>
                    <a:pt x="10836" y="8785"/>
                  </a:lnTo>
                  <a:lnTo>
                    <a:pt x="10842" y="8794"/>
                  </a:lnTo>
                  <a:lnTo>
                    <a:pt x="10848" y="8801"/>
                  </a:lnTo>
                  <a:lnTo>
                    <a:pt x="10854" y="8809"/>
                  </a:lnTo>
                  <a:lnTo>
                    <a:pt x="10860" y="8818"/>
                  </a:lnTo>
                  <a:lnTo>
                    <a:pt x="10866" y="8826"/>
                  </a:lnTo>
                  <a:lnTo>
                    <a:pt x="10872" y="8832"/>
                  </a:lnTo>
                  <a:lnTo>
                    <a:pt x="10878" y="8840"/>
                  </a:lnTo>
                  <a:lnTo>
                    <a:pt x="10884" y="8848"/>
                  </a:lnTo>
                  <a:lnTo>
                    <a:pt x="10890" y="8855"/>
                  </a:lnTo>
                  <a:lnTo>
                    <a:pt x="10897" y="8862"/>
                  </a:lnTo>
                  <a:lnTo>
                    <a:pt x="10903" y="8868"/>
                  </a:lnTo>
                  <a:lnTo>
                    <a:pt x="10909" y="8875"/>
                  </a:lnTo>
                  <a:lnTo>
                    <a:pt x="10915" y="8882"/>
                  </a:lnTo>
                  <a:lnTo>
                    <a:pt x="10921" y="8887"/>
                  </a:lnTo>
                  <a:lnTo>
                    <a:pt x="10927" y="8894"/>
                  </a:lnTo>
                  <a:lnTo>
                    <a:pt x="10933" y="8899"/>
                  </a:lnTo>
                  <a:lnTo>
                    <a:pt x="10939" y="8904"/>
                  </a:lnTo>
                  <a:lnTo>
                    <a:pt x="10945" y="8908"/>
                  </a:lnTo>
                  <a:lnTo>
                    <a:pt x="10951" y="8912"/>
                  </a:lnTo>
                  <a:lnTo>
                    <a:pt x="10957" y="8916"/>
                  </a:lnTo>
                  <a:lnTo>
                    <a:pt x="10963" y="8921"/>
                  </a:lnTo>
                  <a:lnTo>
                    <a:pt x="10969" y="8924"/>
                  </a:lnTo>
                  <a:lnTo>
                    <a:pt x="10975" y="8927"/>
                  </a:lnTo>
                  <a:lnTo>
                    <a:pt x="10981" y="8929"/>
                  </a:lnTo>
                  <a:lnTo>
                    <a:pt x="10988" y="8936"/>
                  </a:lnTo>
                  <a:lnTo>
                    <a:pt x="10994" y="8941"/>
                  </a:lnTo>
                  <a:lnTo>
                    <a:pt x="11000" y="8945"/>
                  </a:lnTo>
                  <a:lnTo>
                    <a:pt x="11006" y="8950"/>
                  </a:lnTo>
                  <a:lnTo>
                    <a:pt x="11012" y="8954"/>
                  </a:lnTo>
                  <a:lnTo>
                    <a:pt x="11018" y="8957"/>
                  </a:lnTo>
                  <a:lnTo>
                    <a:pt x="11024" y="8962"/>
                  </a:lnTo>
                  <a:lnTo>
                    <a:pt x="11030" y="8968"/>
                  </a:lnTo>
                  <a:lnTo>
                    <a:pt x="11036" y="8973"/>
                  </a:lnTo>
                  <a:lnTo>
                    <a:pt x="11042" y="8976"/>
                  </a:lnTo>
                  <a:lnTo>
                    <a:pt x="11048" y="8977"/>
                  </a:lnTo>
                  <a:lnTo>
                    <a:pt x="11054" y="8977"/>
                  </a:lnTo>
                  <a:lnTo>
                    <a:pt x="11060" y="8979"/>
                  </a:lnTo>
                  <a:lnTo>
                    <a:pt x="11066" y="8980"/>
                  </a:lnTo>
                  <a:lnTo>
                    <a:pt x="11073" y="8983"/>
                  </a:lnTo>
                  <a:lnTo>
                    <a:pt x="11079" y="8984"/>
                  </a:lnTo>
                  <a:lnTo>
                    <a:pt x="11085" y="8987"/>
                  </a:lnTo>
                  <a:lnTo>
                    <a:pt x="11091" y="8990"/>
                  </a:lnTo>
                  <a:lnTo>
                    <a:pt x="11097" y="8993"/>
                  </a:lnTo>
                  <a:lnTo>
                    <a:pt x="11103" y="8995"/>
                  </a:lnTo>
                  <a:lnTo>
                    <a:pt x="11109" y="8995"/>
                  </a:lnTo>
                  <a:lnTo>
                    <a:pt x="11115" y="8995"/>
                  </a:lnTo>
                  <a:lnTo>
                    <a:pt x="11121" y="8997"/>
                  </a:lnTo>
                  <a:lnTo>
                    <a:pt x="11127" y="9002"/>
                  </a:lnTo>
                  <a:lnTo>
                    <a:pt x="11133" y="9005"/>
                  </a:lnTo>
                  <a:lnTo>
                    <a:pt x="11139" y="9006"/>
                  </a:lnTo>
                  <a:lnTo>
                    <a:pt x="11145" y="9005"/>
                  </a:lnTo>
                  <a:lnTo>
                    <a:pt x="11151" y="9006"/>
                  </a:lnTo>
                  <a:lnTo>
                    <a:pt x="11157" y="9009"/>
                  </a:lnTo>
                  <a:lnTo>
                    <a:pt x="11164" y="9012"/>
                  </a:lnTo>
                  <a:lnTo>
                    <a:pt x="11170" y="9012"/>
                  </a:lnTo>
                  <a:lnTo>
                    <a:pt x="11176" y="9010"/>
                  </a:lnTo>
                  <a:lnTo>
                    <a:pt x="11182" y="9010"/>
                  </a:lnTo>
                  <a:lnTo>
                    <a:pt x="11188" y="9012"/>
                  </a:lnTo>
                  <a:lnTo>
                    <a:pt x="11194" y="9013"/>
                  </a:lnTo>
                  <a:lnTo>
                    <a:pt x="11200" y="9012"/>
                  </a:lnTo>
                  <a:lnTo>
                    <a:pt x="11206" y="9013"/>
                  </a:lnTo>
                  <a:lnTo>
                    <a:pt x="11212" y="9015"/>
                  </a:lnTo>
                  <a:lnTo>
                    <a:pt x="11218" y="9018"/>
                  </a:lnTo>
                  <a:lnTo>
                    <a:pt x="11224" y="9022"/>
                  </a:lnTo>
                  <a:lnTo>
                    <a:pt x="11230" y="9027"/>
                  </a:lnTo>
                  <a:lnTo>
                    <a:pt x="11236" y="9026"/>
                  </a:lnTo>
                  <a:lnTo>
                    <a:pt x="11242" y="9024"/>
                  </a:lnTo>
                  <a:lnTo>
                    <a:pt x="11248" y="9028"/>
                  </a:lnTo>
                  <a:lnTo>
                    <a:pt x="11255" y="9029"/>
                  </a:lnTo>
                  <a:lnTo>
                    <a:pt x="11261" y="9030"/>
                  </a:lnTo>
                  <a:lnTo>
                    <a:pt x="11267" y="9030"/>
                  </a:lnTo>
                  <a:lnTo>
                    <a:pt x="11273" y="9032"/>
                  </a:lnTo>
                  <a:lnTo>
                    <a:pt x="11279" y="9032"/>
                  </a:lnTo>
                  <a:lnTo>
                    <a:pt x="11285" y="9032"/>
                  </a:lnTo>
                  <a:lnTo>
                    <a:pt x="11291" y="9033"/>
                  </a:lnTo>
                  <a:lnTo>
                    <a:pt x="11297" y="9033"/>
                  </a:lnTo>
                  <a:lnTo>
                    <a:pt x="11303" y="9034"/>
                  </a:lnTo>
                  <a:lnTo>
                    <a:pt x="11309" y="9037"/>
                  </a:lnTo>
                  <a:lnTo>
                    <a:pt x="11315" y="9039"/>
                  </a:lnTo>
                  <a:lnTo>
                    <a:pt x="11321" y="9042"/>
                  </a:lnTo>
                  <a:lnTo>
                    <a:pt x="11327" y="9043"/>
                  </a:lnTo>
                  <a:lnTo>
                    <a:pt x="11333" y="9043"/>
                  </a:lnTo>
                  <a:lnTo>
                    <a:pt x="11339" y="9043"/>
                  </a:lnTo>
                  <a:lnTo>
                    <a:pt x="11346" y="9045"/>
                  </a:lnTo>
                  <a:lnTo>
                    <a:pt x="11352" y="9045"/>
                  </a:lnTo>
                  <a:lnTo>
                    <a:pt x="11358" y="9042"/>
                  </a:lnTo>
                  <a:lnTo>
                    <a:pt x="11364" y="9042"/>
                  </a:lnTo>
                  <a:lnTo>
                    <a:pt x="11370" y="9043"/>
                  </a:lnTo>
                  <a:lnTo>
                    <a:pt x="11376" y="9043"/>
                  </a:lnTo>
                  <a:lnTo>
                    <a:pt x="11382" y="9044"/>
                  </a:lnTo>
                  <a:lnTo>
                    <a:pt x="11388" y="9045"/>
                  </a:lnTo>
                  <a:lnTo>
                    <a:pt x="11394" y="9044"/>
                  </a:lnTo>
                  <a:lnTo>
                    <a:pt x="11400" y="9045"/>
                  </a:lnTo>
                  <a:lnTo>
                    <a:pt x="11406" y="9048"/>
                  </a:lnTo>
                  <a:lnTo>
                    <a:pt x="11412" y="9049"/>
                  </a:lnTo>
                  <a:lnTo>
                    <a:pt x="11418" y="9046"/>
                  </a:lnTo>
                  <a:lnTo>
                    <a:pt x="11424" y="9044"/>
                  </a:lnTo>
                  <a:lnTo>
                    <a:pt x="11430" y="9045"/>
                  </a:lnTo>
                  <a:lnTo>
                    <a:pt x="11437" y="9046"/>
                  </a:lnTo>
                  <a:lnTo>
                    <a:pt x="11443" y="9045"/>
                  </a:lnTo>
                  <a:lnTo>
                    <a:pt x="11449" y="9048"/>
                  </a:lnTo>
                  <a:lnTo>
                    <a:pt x="11455" y="9050"/>
                  </a:lnTo>
                  <a:lnTo>
                    <a:pt x="11461" y="9054"/>
                  </a:lnTo>
                  <a:lnTo>
                    <a:pt x="11467" y="9054"/>
                  </a:lnTo>
                  <a:lnTo>
                    <a:pt x="11473" y="9051"/>
                  </a:lnTo>
                  <a:lnTo>
                    <a:pt x="11479" y="9050"/>
                  </a:lnTo>
                  <a:lnTo>
                    <a:pt x="11485" y="9050"/>
                  </a:lnTo>
                  <a:lnTo>
                    <a:pt x="11491" y="9051"/>
                  </a:lnTo>
                  <a:lnTo>
                    <a:pt x="11497" y="9053"/>
                  </a:lnTo>
                  <a:lnTo>
                    <a:pt x="11503" y="9052"/>
                  </a:lnTo>
                  <a:lnTo>
                    <a:pt x="11509" y="9052"/>
                  </a:lnTo>
                  <a:lnTo>
                    <a:pt x="11515" y="9053"/>
                  </a:lnTo>
                  <a:lnTo>
                    <a:pt x="11521" y="9053"/>
                  </a:lnTo>
                  <a:lnTo>
                    <a:pt x="11528" y="9054"/>
                  </a:lnTo>
                  <a:lnTo>
                    <a:pt x="11534" y="9055"/>
                  </a:lnTo>
                  <a:lnTo>
                    <a:pt x="11540" y="9055"/>
                  </a:lnTo>
                  <a:lnTo>
                    <a:pt x="11546" y="9056"/>
                  </a:lnTo>
                  <a:lnTo>
                    <a:pt x="11552" y="9056"/>
                  </a:lnTo>
                  <a:lnTo>
                    <a:pt x="11558" y="9055"/>
                  </a:lnTo>
                  <a:lnTo>
                    <a:pt x="11564" y="9056"/>
                  </a:lnTo>
                  <a:lnTo>
                    <a:pt x="11570" y="9058"/>
                  </a:lnTo>
                  <a:lnTo>
                    <a:pt x="11576" y="9062"/>
                  </a:lnTo>
                  <a:lnTo>
                    <a:pt x="11582" y="9063"/>
                  </a:lnTo>
                  <a:lnTo>
                    <a:pt x="11588" y="9062"/>
                  </a:lnTo>
                  <a:lnTo>
                    <a:pt x="11594" y="9061"/>
                  </a:lnTo>
                  <a:lnTo>
                    <a:pt x="11600" y="9062"/>
                  </a:lnTo>
                  <a:lnTo>
                    <a:pt x="11606" y="9063"/>
                  </a:lnTo>
                  <a:lnTo>
                    <a:pt x="11613" y="9063"/>
                  </a:lnTo>
                  <a:lnTo>
                    <a:pt x="11619" y="9061"/>
                  </a:lnTo>
                  <a:lnTo>
                    <a:pt x="11625" y="9059"/>
                  </a:lnTo>
                  <a:lnTo>
                    <a:pt x="11631" y="9060"/>
                  </a:lnTo>
                  <a:lnTo>
                    <a:pt x="11637" y="9061"/>
                  </a:lnTo>
                  <a:lnTo>
                    <a:pt x="11643" y="9061"/>
                  </a:lnTo>
                  <a:lnTo>
                    <a:pt x="11649" y="9061"/>
                  </a:lnTo>
                  <a:lnTo>
                    <a:pt x="11655" y="9063"/>
                  </a:lnTo>
                  <a:lnTo>
                    <a:pt x="11661" y="9065"/>
                  </a:lnTo>
                  <a:lnTo>
                    <a:pt x="11667" y="9066"/>
                  </a:lnTo>
                  <a:lnTo>
                    <a:pt x="11673" y="9066"/>
                  </a:lnTo>
                  <a:lnTo>
                    <a:pt x="11679" y="9066"/>
                  </a:lnTo>
                  <a:lnTo>
                    <a:pt x="11685" y="9063"/>
                  </a:lnTo>
                  <a:lnTo>
                    <a:pt x="11691" y="9063"/>
                  </a:lnTo>
                  <a:lnTo>
                    <a:pt x="11697" y="9064"/>
                  </a:lnTo>
                  <a:lnTo>
                    <a:pt x="11704" y="9065"/>
                  </a:lnTo>
                  <a:lnTo>
                    <a:pt x="11710" y="9066"/>
                  </a:lnTo>
                  <a:lnTo>
                    <a:pt x="11716" y="9067"/>
                  </a:lnTo>
                  <a:lnTo>
                    <a:pt x="11722" y="9070"/>
                  </a:lnTo>
                  <a:lnTo>
                    <a:pt x="11728" y="9071"/>
                  </a:lnTo>
                  <a:lnTo>
                    <a:pt x="11734" y="9070"/>
                  </a:lnTo>
                  <a:lnTo>
                    <a:pt x="11740" y="9069"/>
                  </a:lnTo>
                  <a:lnTo>
                    <a:pt x="11746" y="9067"/>
                  </a:lnTo>
                  <a:lnTo>
                    <a:pt x="11752" y="9065"/>
                  </a:lnTo>
                  <a:lnTo>
                    <a:pt x="11758" y="9064"/>
                  </a:lnTo>
                  <a:lnTo>
                    <a:pt x="11764" y="9067"/>
                  </a:lnTo>
                  <a:lnTo>
                    <a:pt x="11770" y="9066"/>
                  </a:lnTo>
                  <a:lnTo>
                    <a:pt x="11776" y="9067"/>
                  </a:lnTo>
                  <a:lnTo>
                    <a:pt x="11782" y="9070"/>
                  </a:lnTo>
                  <a:lnTo>
                    <a:pt x="11788" y="9072"/>
                  </a:lnTo>
                  <a:lnTo>
                    <a:pt x="11795" y="9073"/>
                  </a:lnTo>
                  <a:lnTo>
                    <a:pt x="11801" y="9072"/>
                  </a:lnTo>
                  <a:lnTo>
                    <a:pt x="11807" y="9068"/>
                  </a:lnTo>
                  <a:lnTo>
                    <a:pt x="11813" y="9067"/>
                  </a:lnTo>
                  <a:lnTo>
                    <a:pt x="11819" y="9067"/>
                  </a:lnTo>
                  <a:lnTo>
                    <a:pt x="11825" y="9068"/>
                  </a:lnTo>
                  <a:lnTo>
                    <a:pt x="11831" y="9071"/>
                  </a:lnTo>
                  <a:lnTo>
                    <a:pt x="11837" y="9071"/>
                  </a:lnTo>
                  <a:lnTo>
                    <a:pt x="11843" y="9072"/>
                  </a:lnTo>
                  <a:lnTo>
                    <a:pt x="11849" y="9073"/>
                  </a:lnTo>
                  <a:lnTo>
                    <a:pt x="11855" y="9072"/>
                  </a:lnTo>
                  <a:lnTo>
                    <a:pt x="11861" y="9073"/>
                  </a:lnTo>
                  <a:lnTo>
                    <a:pt x="11867" y="9073"/>
                  </a:lnTo>
                  <a:lnTo>
                    <a:pt x="11873" y="9070"/>
                  </a:lnTo>
                  <a:lnTo>
                    <a:pt x="11879" y="9069"/>
                  </a:lnTo>
                  <a:lnTo>
                    <a:pt x="11886" y="9071"/>
                  </a:lnTo>
                  <a:lnTo>
                    <a:pt x="11892" y="9073"/>
                  </a:lnTo>
                  <a:lnTo>
                    <a:pt x="11898" y="9073"/>
                  </a:lnTo>
                  <a:lnTo>
                    <a:pt x="11904" y="9073"/>
                  </a:lnTo>
                  <a:lnTo>
                    <a:pt x="11910" y="9073"/>
                  </a:lnTo>
                  <a:lnTo>
                    <a:pt x="11916" y="9074"/>
                  </a:lnTo>
                  <a:lnTo>
                    <a:pt x="11922" y="9075"/>
                  </a:lnTo>
                  <a:lnTo>
                    <a:pt x="11928" y="9076"/>
                  </a:lnTo>
                  <a:lnTo>
                    <a:pt x="11934" y="9078"/>
                  </a:lnTo>
                  <a:lnTo>
                    <a:pt x="11940" y="9076"/>
                  </a:lnTo>
                  <a:lnTo>
                    <a:pt x="11946" y="9074"/>
                  </a:lnTo>
                  <a:lnTo>
                    <a:pt x="11952" y="9072"/>
                  </a:lnTo>
                  <a:lnTo>
                    <a:pt x="11958" y="9073"/>
                  </a:lnTo>
                  <a:lnTo>
                    <a:pt x="11964" y="9074"/>
                  </a:lnTo>
                  <a:lnTo>
                    <a:pt x="11970" y="9076"/>
                  </a:lnTo>
                  <a:lnTo>
                    <a:pt x="11977" y="9076"/>
                  </a:lnTo>
                  <a:lnTo>
                    <a:pt x="11983" y="9075"/>
                  </a:lnTo>
                  <a:lnTo>
                    <a:pt x="11989" y="9074"/>
                  </a:lnTo>
                  <a:lnTo>
                    <a:pt x="11995" y="9071"/>
                  </a:lnTo>
                  <a:lnTo>
                    <a:pt x="12001" y="9072"/>
                  </a:lnTo>
                  <a:lnTo>
                    <a:pt x="12007" y="9074"/>
                  </a:lnTo>
                  <a:lnTo>
                    <a:pt x="12013" y="9076"/>
                  </a:lnTo>
                  <a:lnTo>
                    <a:pt x="12019" y="9077"/>
                  </a:lnTo>
                  <a:lnTo>
                    <a:pt x="12025" y="9079"/>
                  </a:lnTo>
                  <a:lnTo>
                    <a:pt x="12031" y="9078"/>
                  </a:lnTo>
                  <a:lnTo>
                    <a:pt x="12037" y="9077"/>
                  </a:lnTo>
                  <a:lnTo>
                    <a:pt x="12043" y="9074"/>
                  </a:lnTo>
                  <a:lnTo>
                    <a:pt x="12049" y="9075"/>
                  </a:lnTo>
                  <a:lnTo>
                    <a:pt x="12055" y="9076"/>
                  </a:lnTo>
                  <a:lnTo>
                    <a:pt x="12061" y="9075"/>
                  </a:lnTo>
                  <a:lnTo>
                    <a:pt x="12068" y="9075"/>
                  </a:lnTo>
                  <a:lnTo>
                    <a:pt x="12074" y="9076"/>
                  </a:lnTo>
                  <a:lnTo>
                    <a:pt x="12080" y="9077"/>
                  </a:lnTo>
                  <a:lnTo>
                    <a:pt x="12086" y="9079"/>
                  </a:lnTo>
                  <a:lnTo>
                    <a:pt x="12092" y="9080"/>
                  </a:lnTo>
                  <a:lnTo>
                    <a:pt x="12098" y="9079"/>
                  </a:lnTo>
                  <a:lnTo>
                    <a:pt x="12104" y="9077"/>
                  </a:lnTo>
                  <a:lnTo>
                    <a:pt x="12110" y="9073"/>
                  </a:lnTo>
                  <a:lnTo>
                    <a:pt x="12116" y="9073"/>
                  </a:lnTo>
                  <a:lnTo>
                    <a:pt x="12122" y="9076"/>
                  </a:lnTo>
                  <a:lnTo>
                    <a:pt x="12128" y="9077"/>
                  </a:lnTo>
                  <a:lnTo>
                    <a:pt x="12134" y="9076"/>
                  </a:lnTo>
                  <a:lnTo>
                    <a:pt x="12140" y="9075"/>
                  </a:lnTo>
                  <a:lnTo>
                    <a:pt x="12146" y="9075"/>
                  </a:lnTo>
                  <a:lnTo>
                    <a:pt x="12153" y="9074"/>
                  </a:lnTo>
                  <a:lnTo>
                    <a:pt x="12159" y="9075"/>
                  </a:lnTo>
                  <a:lnTo>
                    <a:pt x="12165" y="9076"/>
                  </a:lnTo>
                  <a:lnTo>
                    <a:pt x="12171" y="9076"/>
                  </a:lnTo>
                  <a:lnTo>
                    <a:pt x="12177" y="9078"/>
                  </a:lnTo>
                  <a:lnTo>
                    <a:pt x="12183" y="9080"/>
                  </a:lnTo>
                  <a:lnTo>
                    <a:pt x="12189" y="9081"/>
                  </a:lnTo>
                  <a:lnTo>
                    <a:pt x="12195" y="9078"/>
                  </a:lnTo>
                  <a:lnTo>
                    <a:pt x="12201" y="9079"/>
                  </a:lnTo>
                  <a:lnTo>
                    <a:pt x="12207" y="9081"/>
                  </a:lnTo>
                  <a:lnTo>
                    <a:pt x="12213" y="9081"/>
                  </a:lnTo>
                  <a:lnTo>
                    <a:pt x="12219" y="9081"/>
                  </a:lnTo>
                  <a:lnTo>
                    <a:pt x="12225" y="9079"/>
                  </a:lnTo>
                  <a:lnTo>
                    <a:pt x="12231" y="9080"/>
                  </a:lnTo>
                  <a:lnTo>
                    <a:pt x="12237" y="9078"/>
                  </a:lnTo>
                  <a:lnTo>
                    <a:pt x="12244" y="9078"/>
                  </a:lnTo>
                  <a:lnTo>
                    <a:pt x="12250" y="9078"/>
                  </a:lnTo>
                  <a:lnTo>
                    <a:pt x="12256" y="9078"/>
                  </a:lnTo>
                  <a:lnTo>
                    <a:pt x="12262" y="9078"/>
                  </a:lnTo>
                  <a:lnTo>
                    <a:pt x="12268" y="9079"/>
                  </a:lnTo>
                  <a:lnTo>
                    <a:pt x="12274" y="9080"/>
                  </a:lnTo>
                  <a:lnTo>
                    <a:pt x="12280" y="9082"/>
                  </a:lnTo>
                  <a:lnTo>
                    <a:pt x="12286" y="9081"/>
                  </a:lnTo>
                  <a:lnTo>
                    <a:pt x="12292" y="9080"/>
                  </a:lnTo>
                  <a:lnTo>
                    <a:pt x="12298" y="9080"/>
                  </a:lnTo>
                  <a:lnTo>
                    <a:pt x="12304" y="9078"/>
                  </a:lnTo>
                  <a:lnTo>
                    <a:pt x="12310" y="9076"/>
                  </a:lnTo>
                  <a:lnTo>
                    <a:pt x="12316" y="9077"/>
                  </a:lnTo>
                  <a:lnTo>
                    <a:pt x="12322" y="9080"/>
                  </a:lnTo>
                  <a:lnTo>
                    <a:pt x="12328" y="9081"/>
                  </a:lnTo>
                  <a:lnTo>
                    <a:pt x="12335" y="9081"/>
                  </a:lnTo>
                  <a:lnTo>
                    <a:pt x="12341" y="9081"/>
                  </a:lnTo>
                  <a:lnTo>
                    <a:pt x="12347" y="9079"/>
                  </a:lnTo>
                  <a:lnTo>
                    <a:pt x="12353" y="9080"/>
                  </a:lnTo>
                  <a:lnTo>
                    <a:pt x="12359" y="9082"/>
                  </a:lnTo>
                  <a:lnTo>
                    <a:pt x="12365" y="9081"/>
                  </a:lnTo>
                  <a:lnTo>
                    <a:pt x="12371" y="9080"/>
                  </a:lnTo>
                  <a:lnTo>
                    <a:pt x="12377" y="9080"/>
                  </a:lnTo>
                  <a:lnTo>
                    <a:pt x="12383" y="9080"/>
                  </a:lnTo>
                  <a:lnTo>
                    <a:pt x="12389" y="9079"/>
                  </a:lnTo>
                  <a:lnTo>
                    <a:pt x="12395" y="9079"/>
                  </a:lnTo>
                  <a:lnTo>
                    <a:pt x="12401" y="9080"/>
                  </a:lnTo>
                  <a:lnTo>
                    <a:pt x="12407" y="9082"/>
                  </a:lnTo>
                  <a:lnTo>
                    <a:pt x="12413" y="9082"/>
                  </a:lnTo>
                  <a:lnTo>
                    <a:pt x="12419" y="9082"/>
                  </a:lnTo>
                  <a:lnTo>
                    <a:pt x="12426" y="9080"/>
                  </a:lnTo>
                  <a:lnTo>
                    <a:pt x="12432" y="9081"/>
                  </a:lnTo>
                  <a:lnTo>
                    <a:pt x="12438" y="9084"/>
                  </a:lnTo>
                  <a:lnTo>
                    <a:pt x="12444" y="9084"/>
                  </a:lnTo>
                  <a:lnTo>
                    <a:pt x="12450" y="9082"/>
                  </a:lnTo>
                  <a:lnTo>
                    <a:pt x="12456" y="9082"/>
                  </a:lnTo>
                  <a:lnTo>
                    <a:pt x="12462" y="9082"/>
                  </a:lnTo>
                  <a:lnTo>
                    <a:pt x="12468" y="9082"/>
                  </a:lnTo>
                  <a:lnTo>
                    <a:pt x="12474" y="9084"/>
                  </a:lnTo>
                  <a:lnTo>
                    <a:pt x="12480" y="9084"/>
                  </a:lnTo>
                  <a:lnTo>
                    <a:pt x="12486" y="9082"/>
                  </a:lnTo>
                  <a:lnTo>
                    <a:pt x="12492" y="9081"/>
                  </a:lnTo>
                  <a:lnTo>
                    <a:pt x="12498" y="9083"/>
                  </a:lnTo>
                  <a:lnTo>
                    <a:pt x="12504" y="9084"/>
                  </a:lnTo>
                  <a:lnTo>
                    <a:pt x="12510" y="9081"/>
                  </a:lnTo>
                  <a:lnTo>
                    <a:pt x="12517" y="9080"/>
                  </a:lnTo>
                  <a:lnTo>
                    <a:pt x="12523" y="9081"/>
                  </a:lnTo>
                  <a:lnTo>
                    <a:pt x="12529" y="9080"/>
                  </a:lnTo>
                  <a:lnTo>
                    <a:pt x="12535" y="9080"/>
                  </a:lnTo>
                  <a:lnTo>
                    <a:pt x="12541" y="9081"/>
                  </a:lnTo>
                  <a:lnTo>
                    <a:pt x="12547" y="9082"/>
                  </a:lnTo>
                  <a:lnTo>
                    <a:pt x="12553" y="9081"/>
                  </a:lnTo>
                  <a:lnTo>
                    <a:pt x="12559" y="9079"/>
                  </a:lnTo>
                  <a:lnTo>
                    <a:pt x="12565" y="9080"/>
                  </a:lnTo>
                  <a:lnTo>
                    <a:pt x="12571" y="9081"/>
                  </a:lnTo>
                  <a:lnTo>
                    <a:pt x="12577" y="9083"/>
                  </a:lnTo>
                  <a:lnTo>
                    <a:pt x="12583" y="9083"/>
                  </a:lnTo>
                  <a:lnTo>
                    <a:pt x="12589" y="9082"/>
                  </a:lnTo>
                  <a:lnTo>
                    <a:pt x="12595" y="9081"/>
                  </a:lnTo>
                  <a:lnTo>
                    <a:pt x="12601" y="9080"/>
                  </a:lnTo>
                  <a:lnTo>
                    <a:pt x="12608" y="9080"/>
                  </a:lnTo>
                  <a:lnTo>
                    <a:pt x="12614" y="9081"/>
                  </a:lnTo>
                  <a:lnTo>
                    <a:pt x="12620" y="9082"/>
                  </a:lnTo>
                  <a:lnTo>
                    <a:pt x="12626" y="9083"/>
                  </a:lnTo>
                  <a:lnTo>
                    <a:pt x="12632" y="9083"/>
                  </a:lnTo>
                  <a:lnTo>
                    <a:pt x="12638" y="9083"/>
                  </a:lnTo>
                  <a:lnTo>
                    <a:pt x="12644" y="9084"/>
                  </a:lnTo>
                  <a:lnTo>
                    <a:pt x="12650" y="9083"/>
                  </a:lnTo>
                  <a:lnTo>
                    <a:pt x="12656" y="9083"/>
                  </a:lnTo>
                  <a:lnTo>
                    <a:pt x="12662" y="9083"/>
                  </a:lnTo>
                  <a:lnTo>
                    <a:pt x="12668" y="9082"/>
                  </a:lnTo>
                  <a:lnTo>
                    <a:pt x="12674" y="9083"/>
                  </a:lnTo>
                  <a:lnTo>
                    <a:pt x="12680" y="9084"/>
                  </a:lnTo>
                  <a:lnTo>
                    <a:pt x="12686" y="9084"/>
                  </a:lnTo>
                  <a:lnTo>
                    <a:pt x="12692" y="9085"/>
                  </a:lnTo>
                  <a:lnTo>
                    <a:pt x="12699" y="9084"/>
                  </a:lnTo>
                  <a:lnTo>
                    <a:pt x="12705" y="9085"/>
                  </a:lnTo>
                  <a:lnTo>
                    <a:pt x="12711" y="9084"/>
                  </a:lnTo>
                  <a:lnTo>
                    <a:pt x="12717" y="9084"/>
                  </a:lnTo>
                  <a:lnTo>
                    <a:pt x="12723" y="9082"/>
                  </a:lnTo>
                  <a:lnTo>
                    <a:pt x="12729" y="9082"/>
                  </a:lnTo>
                  <a:lnTo>
                    <a:pt x="12735" y="9084"/>
                  </a:lnTo>
                  <a:lnTo>
                    <a:pt x="12741" y="9085"/>
                  </a:lnTo>
                  <a:lnTo>
                    <a:pt x="12747" y="9086"/>
                  </a:lnTo>
                  <a:lnTo>
                    <a:pt x="12753" y="9084"/>
                  </a:lnTo>
                  <a:lnTo>
                    <a:pt x="12759" y="9085"/>
                  </a:lnTo>
                  <a:lnTo>
                    <a:pt x="12765" y="9084"/>
                  </a:lnTo>
                  <a:lnTo>
                    <a:pt x="12771" y="9084"/>
                  </a:lnTo>
                  <a:lnTo>
                    <a:pt x="12777" y="9083"/>
                  </a:lnTo>
                  <a:lnTo>
                    <a:pt x="12784" y="9081"/>
                  </a:lnTo>
                  <a:lnTo>
                    <a:pt x="12790" y="9083"/>
                  </a:lnTo>
                  <a:lnTo>
                    <a:pt x="12796" y="9084"/>
                  </a:lnTo>
                  <a:lnTo>
                    <a:pt x="12802" y="9085"/>
                  </a:lnTo>
                  <a:lnTo>
                    <a:pt x="12808" y="9085"/>
                  </a:lnTo>
                  <a:lnTo>
                    <a:pt x="12814" y="9086"/>
                  </a:lnTo>
                  <a:lnTo>
                    <a:pt x="12820" y="9085"/>
                  </a:lnTo>
                  <a:lnTo>
                    <a:pt x="12826" y="9083"/>
                  </a:lnTo>
                  <a:lnTo>
                    <a:pt x="12832" y="9083"/>
                  </a:lnTo>
                  <a:lnTo>
                    <a:pt x="12838" y="9083"/>
                  </a:lnTo>
                  <a:lnTo>
                    <a:pt x="12844" y="9083"/>
                  </a:lnTo>
                  <a:lnTo>
                    <a:pt x="12850" y="9084"/>
                  </a:lnTo>
                  <a:lnTo>
                    <a:pt x="12856" y="9085"/>
                  </a:lnTo>
                  <a:lnTo>
                    <a:pt x="12862" y="9087"/>
                  </a:lnTo>
                  <a:lnTo>
                    <a:pt x="12868" y="9087"/>
                  </a:lnTo>
                  <a:lnTo>
                    <a:pt x="12875" y="9087"/>
                  </a:lnTo>
                  <a:lnTo>
                    <a:pt x="12881" y="9087"/>
                  </a:lnTo>
                  <a:lnTo>
                    <a:pt x="12887" y="9086"/>
                  </a:lnTo>
                  <a:lnTo>
                    <a:pt x="12893" y="9085"/>
                  </a:lnTo>
                  <a:lnTo>
                    <a:pt x="12899" y="9084"/>
                  </a:lnTo>
                  <a:lnTo>
                    <a:pt x="12905" y="9084"/>
                  </a:lnTo>
                  <a:lnTo>
                    <a:pt x="12911" y="9084"/>
                  </a:lnTo>
                  <a:lnTo>
                    <a:pt x="12917" y="9086"/>
                  </a:lnTo>
                  <a:lnTo>
                    <a:pt x="12923" y="9085"/>
                  </a:lnTo>
                  <a:lnTo>
                    <a:pt x="12929" y="9087"/>
                  </a:lnTo>
                  <a:lnTo>
                    <a:pt x="12935" y="9088"/>
                  </a:lnTo>
                  <a:lnTo>
                    <a:pt x="12941" y="9089"/>
                  </a:lnTo>
                  <a:lnTo>
                    <a:pt x="12947" y="9090"/>
                  </a:lnTo>
                  <a:lnTo>
                    <a:pt x="12953" y="9089"/>
                  </a:lnTo>
                  <a:lnTo>
                    <a:pt x="12959" y="9088"/>
                  </a:lnTo>
                  <a:lnTo>
                    <a:pt x="12966" y="9086"/>
                  </a:lnTo>
                  <a:lnTo>
                    <a:pt x="12972" y="9086"/>
                  </a:lnTo>
                  <a:lnTo>
                    <a:pt x="12978" y="9087"/>
                  </a:lnTo>
                  <a:lnTo>
                    <a:pt x="12984" y="9088"/>
                  </a:lnTo>
                  <a:lnTo>
                    <a:pt x="12990" y="9089"/>
                  </a:lnTo>
                  <a:lnTo>
                    <a:pt x="12996" y="9087"/>
                  </a:lnTo>
                  <a:lnTo>
                    <a:pt x="13002" y="9085"/>
                  </a:lnTo>
                  <a:lnTo>
                    <a:pt x="13008" y="9085"/>
                  </a:lnTo>
                  <a:lnTo>
                    <a:pt x="13014" y="9086"/>
                  </a:lnTo>
                  <a:lnTo>
                    <a:pt x="13020" y="9086"/>
                  </a:lnTo>
                  <a:lnTo>
                    <a:pt x="13026" y="9089"/>
                  </a:lnTo>
                  <a:lnTo>
                    <a:pt x="13032" y="9091"/>
                  </a:lnTo>
                  <a:lnTo>
                    <a:pt x="13038" y="9089"/>
                  </a:lnTo>
                  <a:lnTo>
                    <a:pt x="13044" y="9088"/>
                  </a:lnTo>
                  <a:lnTo>
                    <a:pt x="13050" y="9087"/>
                  </a:lnTo>
                  <a:lnTo>
                    <a:pt x="13057" y="9087"/>
                  </a:lnTo>
                  <a:lnTo>
                    <a:pt x="13063" y="9089"/>
                  </a:lnTo>
                  <a:lnTo>
                    <a:pt x="13069" y="9087"/>
                  </a:lnTo>
                  <a:lnTo>
                    <a:pt x="13075" y="9088"/>
                  </a:lnTo>
                  <a:lnTo>
                    <a:pt x="13081" y="9088"/>
                  </a:lnTo>
                  <a:lnTo>
                    <a:pt x="13087" y="9087"/>
                  </a:lnTo>
                  <a:lnTo>
                    <a:pt x="13093" y="9089"/>
                  </a:lnTo>
                  <a:lnTo>
                    <a:pt x="13099" y="9089"/>
                  </a:lnTo>
                  <a:lnTo>
                    <a:pt x="13105" y="9086"/>
                  </a:lnTo>
                  <a:lnTo>
                    <a:pt x="13111" y="9084"/>
                  </a:lnTo>
                  <a:lnTo>
                    <a:pt x="13117" y="9085"/>
                  </a:lnTo>
                  <a:lnTo>
                    <a:pt x="13123" y="9087"/>
                  </a:lnTo>
                  <a:lnTo>
                    <a:pt x="13129" y="9089"/>
                  </a:lnTo>
                  <a:lnTo>
                    <a:pt x="13135" y="9088"/>
                  </a:lnTo>
                  <a:lnTo>
                    <a:pt x="13141" y="9086"/>
                  </a:lnTo>
                  <a:lnTo>
                    <a:pt x="13148" y="9087"/>
                  </a:lnTo>
                  <a:lnTo>
                    <a:pt x="13154" y="9084"/>
                  </a:lnTo>
                  <a:lnTo>
                    <a:pt x="13160" y="9083"/>
                  </a:lnTo>
                  <a:lnTo>
                    <a:pt x="13166" y="9085"/>
                  </a:lnTo>
                  <a:lnTo>
                    <a:pt x="13172" y="9088"/>
                  </a:lnTo>
                  <a:lnTo>
                    <a:pt x="13178" y="9088"/>
                  </a:lnTo>
                  <a:lnTo>
                    <a:pt x="13184" y="9088"/>
                  </a:lnTo>
                  <a:lnTo>
                    <a:pt x="13190" y="9087"/>
                  </a:lnTo>
                  <a:lnTo>
                    <a:pt x="13196" y="9086"/>
                  </a:lnTo>
                  <a:lnTo>
                    <a:pt x="13202" y="9088"/>
                  </a:lnTo>
                  <a:lnTo>
                    <a:pt x="13208" y="9089"/>
                  </a:lnTo>
                  <a:lnTo>
                    <a:pt x="13214" y="9091"/>
                  </a:lnTo>
                  <a:lnTo>
                    <a:pt x="13220" y="9091"/>
                  </a:lnTo>
                  <a:lnTo>
                    <a:pt x="13226" y="9090"/>
                  </a:lnTo>
                  <a:lnTo>
                    <a:pt x="13232" y="9087"/>
                  </a:lnTo>
                  <a:lnTo>
                    <a:pt x="13239" y="9085"/>
                  </a:lnTo>
                  <a:lnTo>
                    <a:pt x="13245" y="9087"/>
                  </a:lnTo>
                  <a:lnTo>
                    <a:pt x="13251" y="9089"/>
                  </a:lnTo>
                  <a:lnTo>
                    <a:pt x="13257" y="9091"/>
                  </a:lnTo>
                  <a:lnTo>
                    <a:pt x="13263" y="9092"/>
                  </a:lnTo>
                  <a:lnTo>
                    <a:pt x="13269" y="9093"/>
                  </a:lnTo>
                  <a:lnTo>
                    <a:pt x="13275" y="9095"/>
                  </a:lnTo>
                  <a:lnTo>
                    <a:pt x="13281" y="9093"/>
                  </a:lnTo>
                  <a:lnTo>
                    <a:pt x="13287" y="9092"/>
                  </a:lnTo>
                  <a:lnTo>
                    <a:pt x="13293" y="9091"/>
                  </a:lnTo>
                  <a:lnTo>
                    <a:pt x="13299" y="9088"/>
                  </a:lnTo>
                  <a:lnTo>
                    <a:pt x="13305" y="9088"/>
                  </a:lnTo>
                  <a:lnTo>
                    <a:pt x="13311" y="9089"/>
                  </a:lnTo>
                  <a:lnTo>
                    <a:pt x="13317" y="9091"/>
                  </a:lnTo>
                  <a:lnTo>
                    <a:pt x="13324" y="9091"/>
                  </a:lnTo>
                  <a:lnTo>
                    <a:pt x="13330" y="9089"/>
                  </a:lnTo>
                  <a:lnTo>
                    <a:pt x="13336" y="9088"/>
                  </a:lnTo>
                  <a:lnTo>
                    <a:pt x="13342" y="9085"/>
                  </a:lnTo>
                  <a:lnTo>
                    <a:pt x="13348" y="9084"/>
                  </a:lnTo>
                  <a:lnTo>
                    <a:pt x="13354" y="9084"/>
                  </a:lnTo>
                  <a:lnTo>
                    <a:pt x="13360" y="9086"/>
                  </a:lnTo>
                  <a:lnTo>
                    <a:pt x="13366" y="9090"/>
                  </a:lnTo>
                  <a:lnTo>
                    <a:pt x="13372" y="9092"/>
                  </a:lnTo>
                  <a:lnTo>
                    <a:pt x="13378" y="9092"/>
                  </a:lnTo>
                  <a:lnTo>
                    <a:pt x="13384" y="9093"/>
                  </a:lnTo>
                  <a:lnTo>
                    <a:pt x="13390" y="9093"/>
                  </a:lnTo>
                  <a:lnTo>
                    <a:pt x="13396" y="9093"/>
                  </a:lnTo>
                  <a:lnTo>
                    <a:pt x="13402" y="9092"/>
                  </a:lnTo>
                  <a:lnTo>
                    <a:pt x="13408" y="9090"/>
                  </a:lnTo>
                  <a:lnTo>
                    <a:pt x="13415" y="9090"/>
                  </a:lnTo>
                  <a:lnTo>
                    <a:pt x="13421" y="9087"/>
                  </a:lnTo>
                  <a:lnTo>
                    <a:pt x="13427" y="9086"/>
                  </a:lnTo>
                  <a:lnTo>
                    <a:pt x="13433" y="9089"/>
                  </a:lnTo>
                  <a:lnTo>
                    <a:pt x="13439" y="9089"/>
                  </a:lnTo>
                  <a:lnTo>
                    <a:pt x="13445" y="9088"/>
                  </a:lnTo>
                  <a:lnTo>
                    <a:pt x="13451" y="9089"/>
                  </a:lnTo>
                  <a:lnTo>
                    <a:pt x="13457" y="9090"/>
                  </a:lnTo>
                  <a:lnTo>
                    <a:pt x="13463" y="9090"/>
                  </a:lnTo>
                  <a:lnTo>
                    <a:pt x="13469" y="9090"/>
                  </a:lnTo>
                  <a:lnTo>
                    <a:pt x="13475" y="9090"/>
                  </a:lnTo>
                  <a:lnTo>
                    <a:pt x="13481" y="9087"/>
                  </a:lnTo>
                  <a:lnTo>
                    <a:pt x="13487" y="9087"/>
                  </a:lnTo>
                  <a:lnTo>
                    <a:pt x="13493" y="9087"/>
                  </a:lnTo>
                  <a:lnTo>
                    <a:pt x="13499" y="9087"/>
                  </a:lnTo>
                  <a:lnTo>
                    <a:pt x="13506" y="9087"/>
                  </a:lnTo>
                  <a:lnTo>
                    <a:pt x="13512" y="9087"/>
                  </a:lnTo>
                  <a:lnTo>
                    <a:pt x="13518" y="9086"/>
                  </a:lnTo>
                  <a:lnTo>
                    <a:pt x="13524" y="9088"/>
                  </a:lnTo>
                  <a:lnTo>
                    <a:pt x="13530" y="9088"/>
                  </a:lnTo>
                  <a:lnTo>
                    <a:pt x="13536" y="9089"/>
                  </a:lnTo>
                  <a:lnTo>
                    <a:pt x="13542" y="9088"/>
                  </a:lnTo>
                  <a:lnTo>
                    <a:pt x="13548" y="9086"/>
                  </a:lnTo>
                  <a:lnTo>
                    <a:pt x="13554" y="9085"/>
                  </a:lnTo>
                  <a:lnTo>
                    <a:pt x="13560" y="9086"/>
                  </a:lnTo>
                  <a:lnTo>
                    <a:pt x="13566" y="9086"/>
                  </a:lnTo>
                  <a:lnTo>
                    <a:pt x="13572" y="9087"/>
                  </a:lnTo>
                  <a:lnTo>
                    <a:pt x="13578" y="9089"/>
                  </a:lnTo>
                  <a:lnTo>
                    <a:pt x="13584" y="9088"/>
                  </a:lnTo>
                  <a:lnTo>
                    <a:pt x="13590" y="9086"/>
                  </a:lnTo>
                  <a:lnTo>
                    <a:pt x="13597" y="9086"/>
                  </a:lnTo>
                  <a:lnTo>
                    <a:pt x="13603" y="9089"/>
                  </a:lnTo>
                  <a:lnTo>
                    <a:pt x="13609" y="9089"/>
                  </a:lnTo>
                  <a:lnTo>
                    <a:pt x="13615" y="9088"/>
                  </a:lnTo>
                  <a:lnTo>
                    <a:pt x="13621" y="9089"/>
                  </a:lnTo>
                  <a:lnTo>
                    <a:pt x="13627" y="9089"/>
                  </a:lnTo>
                  <a:lnTo>
                    <a:pt x="13633" y="9089"/>
                  </a:lnTo>
                  <a:lnTo>
                    <a:pt x="13639" y="9088"/>
                  </a:lnTo>
                  <a:lnTo>
                    <a:pt x="13645" y="9087"/>
                  </a:lnTo>
                  <a:lnTo>
                    <a:pt x="13651" y="9085"/>
                  </a:lnTo>
                  <a:lnTo>
                    <a:pt x="13657" y="9085"/>
                  </a:lnTo>
                  <a:lnTo>
                    <a:pt x="13663" y="9086"/>
                  </a:lnTo>
                  <a:lnTo>
                    <a:pt x="13669" y="9087"/>
                  </a:lnTo>
                  <a:lnTo>
                    <a:pt x="13675" y="9089"/>
                  </a:lnTo>
                  <a:lnTo>
                    <a:pt x="13681" y="9088"/>
                  </a:lnTo>
                  <a:lnTo>
                    <a:pt x="13688" y="9088"/>
                  </a:lnTo>
                  <a:lnTo>
                    <a:pt x="13694" y="9087"/>
                  </a:lnTo>
                  <a:lnTo>
                    <a:pt x="13700" y="9085"/>
                  </a:lnTo>
                  <a:lnTo>
                    <a:pt x="13706" y="9086"/>
                  </a:lnTo>
                  <a:lnTo>
                    <a:pt x="13712" y="9087"/>
                  </a:lnTo>
                  <a:lnTo>
                    <a:pt x="13718" y="9089"/>
                  </a:lnTo>
                  <a:lnTo>
                    <a:pt x="13724" y="9091"/>
                  </a:lnTo>
                  <a:lnTo>
                    <a:pt x="13730" y="9092"/>
                  </a:lnTo>
                  <a:lnTo>
                    <a:pt x="13736" y="9092"/>
                  </a:lnTo>
                  <a:lnTo>
                    <a:pt x="13742" y="9090"/>
                  </a:lnTo>
                  <a:lnTo>
                    <a:pt x="13748" y="9089"/>
                  </a:lnTo>
                  <a:lnTo>
                    <a:pt x="13754" y="9089"/>
                  </a:lnTo>
                  <a:lnTo>
                    <a:pt x="13760" y="9088"/>
                  </a:lnTo>
                  <a:lnTo>
                    <a:pt x="13766" y="9089"/>
                  </a:lnTo>
                  <a:lnTo>
                    <a:pt x="13772" y="9089"/>
                  </a:lnTo>
                  <a:lnTo>
                    <a:pt x="13779" y="9090"/>
                  </a:lnTo>
                  <a:lnTo>
                    <a:pt x="13785" y="9091"/>
                  </a:lnTo>
                  <a:lnTo>
                    <a:pt x="13791" y="9094"/>
                  </a:lnTo>
                  <a:lnTo>
                    <a:pt x="13797" y="9096"/>
                  </a:lnTo>
                  <a:lnTo>
                    <a:pt x="13803" y="9097"/>
                  </a:lnTo>
                  <a:lnTo>
                    <a:pt x="13809" y="9095"/>
                  </a:lnTo>
                  <a:lnTo>
                    <a:pt x="13815" y="9092"/>
                  </a:lnTo>
                  <a:lnTo>
                    <a:pt x="13821" y="9091"/>
                  </a:lnTo>
                  <a:lnTo>
                    <a:pt x="13827" y="9092"/>
                  </a:lnTo>
                  <a:lnTo>
                    <a:pt x="13833" y="9092"/>
                  </a:lnTo>
                  <a:lnTo>
                    <a:pt x="13839" y="9092"/>
                  </a:lnTo>
                  <a:lnTo>
                    <a:pt x="13845" y="9091"/>
                  </a:lnTo>
                  <a:lnTo>
                    <a:pt x="13851" y="9092"/>
                  </a:lnTo>
                  <a:lnTo>
                    <a:pt x="13857" y="9091"/>
                  </a:lnTo>
                  <a:lnTo>
                    <a:pt x="13864" y="9090"/>
                  </a:lnTo>
                  <a:lnTo>
                    <a:pt x="13870" y="9090"/>
                  </a:lnTo>
                  <a:lnTo>
                    <a:pt x="13876" y="9091"/>
                  </a:lnTo>
                  <a:lnTo>
                    <a:pt x="13882" y="9094"/>
                  </a:lnTo>
                  <a:lnTo>
                    <a:pt x="13888" y="9094"/>
                  </a:lnTo>
                  <a:lnTo>
                    <a:pt x="13894" y="9093"/>
                  </a:lnTo>
                  <a:lnTo>
                    <a:pt x="13900" y="9094"/>
                  </a:lnTo>
                  <a:lnTo>
                    <a:pt x="13906" y="9093"/>
                  </a:lnTo>
                  <a:lnTo>
                    <a:pt x="13912" y="9093"/>
                  </a:lnTo>
                  <a:lnTo>
                    <a:pt x="13918" y="9092"/>
                  </a:lnTo>
                  <a:lnTo>
                    <a:pt x="13924" y="9090"/>
                  </a:lnTo>
                  <a:lnTo>
                    <a:pt x="13930" y="9089"/>
                  </a:lnTo>
                  <a:lnTo>
                    <a:pt x="13936" y="9090"/>
                  </a:lnTo>
                  <a:lnTo>
                    <a:pt x="13942" y="9090"/>
                  </a:lnTo>
                  <a:lnTo>
                    <a:pt x="13948" y="9091"/>
                  </a:lnTo>
                  <a:lnTo>
                    <a:pt x="13955" y="9091"/>
                  </a:lnTo>
                  <a:lnTo>
                    <a:pt x="13961" y="9091"/>
                  </a:lnTo>
                  <a:lnTo>
                    <a:pt x="13967" y="9091"/>
                  </a:lnTo>
                  <a:lnTo>
                    <a:pt x="13973" y="9094"/>
                  </a:lnTo>
                  <a:lnTo>
                    <a:pt x="13979" y="9094"/>
                  </a:lnTo>
                  <a:lnTo>
                    <a:pt x="13985" y="9093"/>
                  </a:lnTo>
                  <a:lnTo>
                    <a:pt x="13991" y="9092"/>
                  </a:lnTo>
                  <a:lnTo>
                    <a:pt x="13997" y="9090"/>
                  </a:lnTo>
                  <a:lnTo>
                    <a:pt x="14003" y="9089"/>
                  </a:lnTo>
                  <a:lnTo>
                    <a:pt x="14009" y="9089"/>
                  </a:lnTo>
                  <a:lnTo>
                    <a:pt x="14015" y="9086"/>
                  </a:lnTo>
                  <a:lnTo>
                    <a:pt x="14021" y="9085"/>
                  </a:lnTo>
                  <a:lnTo>
                    <a:pt x="14027" y="9086"/>
                  </a:lnTo>
                  <a:lnTo>
                    <a:pt x="14033" y="9087"/>
                  </a:lnTo>
                  <a:lnTo>
                    <a:pt x="14039" y="9090"/>
                  </a:lnTo>
                  <a:lnTo>
                    <a:pt x="14046" y="9090"/>
                  </a:lnTo>
                  <a:lnTo>
                    <a:pt x="14052" y="9089"/>
                  </a:lnTo>
                  <a:lnTo>
                    <a:pt x="14058" y="9090"/>
                  </a:lnTo>
                  <a:lnTo>
                    <a:pt x="14064" y="9092"/>
                  </a:lnTo>
                  <a:lnTo>
                    <a:pt x="14070" y="9090"/>
                  </a:lnTo>
                  <a:lnTo>
                    <a:pt x="14076" y="9089"/>
                  </a:lnTo>
                  <a:lnTo>
                    <a:pt x="14082" y="9091"/>
                  </a:lnTo>
                  <a:lnTo>
                    <a:pt x="14088" y="9092"/>
                  </a:lnTo>
                  <a:lnTo>
                    <a:pt x="14094" y="9090"/>
                  </a:lnTo>
                  <a:lnTo>
                    <a:pt x="14100" y="9089"/>
                  </a:lnTo>
                  <a:lnTo>
                    <a:pt x="14106" y="9091"/>
                  </a:lnTo>
                  <a:lnTo>
                    <a:pt x="14112" y="9092"/>
                  </a:lnTo>
                  <a:lnTo>
                    <a:pt x="14118" y="9093"/>
                  </a:lnTo>
                  <a:lnTo>
                    <a:pt x="14124" y="9091"/>
                  </a:lnTo>
                  <a:lnTo>
                    <a:pt x="14130" y="9090"/>
                  </a:lnTo>
                  <a:lnTo>
                    <a:pt x="14137" y="9089"/>
                  </a:lnTo>
                  <a:lnTo>
                    <a:pt x="14143" y="9090"/>
                  </a:lnTo>
                  <a:lnTo>
                    <a:pt x="14149" y="9093"/>
                  </a:lnTo>
                  <a:lnTo>
                    <a:pt x="14155" y="9093"/>
                  </a:lnTo>
                  <a:lnTo>
                    <a:pt x="14161" y="9092"/>
                  </a:lnTo>
                  <a:lnTo>
                    <a:pt x="14167" y="9093"/>
                  </a:lnTo>
                  <a:lnTo>
                    <a:pt x="14173" y="9093"/>
                  </a:lnTo>
                  <a:lnTo>
                    <a:pt x="14179" y="9093"/>
                  </a:lnTo>
                  <a:lnTo>
                    <a:pt x="14185" y="9095"/>
                  </a:lnTo>
                  <a:lnTo>
                    <a:pt x="14191" y="9094"/>
                  </a:lnTo>
                  <a:lnTo>
                    <a:pt x="14197" y="9095"/>
                  </a:lnTo>
                  <a:lnTo>
                    <a:pt x="14203" y="9095"/>
                  </a:lnTo>
                  <a:lnTo>
                    <a:pt x="14209" y="9094"/>
                  </a:lnTo>
                  <a:lnTo>
                    <a:pt x="14215" y="9092"/>
                  </a:lnTo>
                  <a:lnTo>
                    <a:pt x="14221" y="9091"/>
                  </a:lnTo>
                  <a:lnTo>
                    <a:pt x="14228" y="9092"/>
                  </a:lnTo>
                  <a:lnTo>
                    <a:pt x="14234" y="9090"/>
                  </a:lnTo>
                  <a:lnTo>
                    <a:pt x="14240" y="9089"/>
                  </a:lnTo>
                  <a:lnTo>
                    <a:pt x="14246" y="9090"/>
                  </a:lnTo>
                  <a:lnTo>
                    <a:pt x="14252" y="9092"/>
                  </a:lnTo>
                  <a:lnTo>
                    <a:pt x="14258" y="9094"/>
                  </a:lnTo>
                  <a:lnTo>
                    <a:pt x="14264" y="9095"/>
                  </a:lnTo>
                  <a:lnTo>
                    <a:pt x="14270" y="9095"/>
                  </a:lnTo>
                  <a:lnTo>
                    <a:pt x="14276" y="9095"/>
                  </a:lnTo>
                  <a:lnTo>
                    <a:pt x="14282" y="9095"/>
                  </a:lnTo>
                  <a:lnTo>
                    <a:pt x="14288" y="9092"/>
                  </a:lnTo>
                  <a:lnTo>
                    <a:pt x="14294" y="9089"/>
                  </a:lnTo>
                  <a:lnTo>
                    <a:pt x="14300" y="9088"/>
                  </a:lnTo>
                  <a:lnTo>
                    <a:pt x="14306" y="9089"/>
                  </a:lnTo>
                  <a:lnTo>
                    <a:pt x="14312" y="9090"/>
                  </a:lnTo>
                  <a:lnTo>
                    <a:pt x="14319" y="9093"/>
                  </a:lnTo>
                  <a:lnTo>
                    <a:pt x="14325" y="9092"/>
                  </a:lnTo>
                  <a:lnTo>
                    <a:pt x="14331" y="9093"/>
                  </a:lnTo>
                  <a:lnTo>
                    <a:pt x="14337" y="9093"/>
                  </a:lnTo>
                  <a:lnTo>
                    <a:pt x="14343" y="9092"/>
                  </a:lnTo>
                  <a:lnTo>
                    <a:pt x="14349" y="9090"/>
                  </a:lnTo>
                  <a:lnTo>
                    <a:pt x="14355" y="9090"/>
                  </a:lnTo>
                  <a:lnTo>
                    <a:pt x="14361" y="9091"/>
                  </a:lnTo>
                  <a:lnTo>
                    <a:pt x="14367" y="9091"/>
                  </a:lnTo>
                  <a:lnTo>
                    <a:pt x="14373" y="9092"/>
                  </a:lnTo>
                  <a:lnTo>
                    <a:pt x="14379" y="9090"/>
                  </a:lnTo>
                  <a:lnTo>
                    <a:pt x="14385" y="9090"/>
                  </a:lnTo>
                  <a:lnTo>
                    <a:pt x="14391" y="9091"/>
                  </a:lnTo>
                  <a:lnTo>
                    <a:pt x="14397" y="9090"/>
                  </a:lnTo>
                  <a:lnTo>
                    <a:pt x="14404" y="9090"/>
                  </a:lnTo>
                  <a:lnTo>
                    <a:pt x="14410" y="9092"/>
                  </a:lnTo>
                  <a:lnTo>
                    <a:pt x="14416" y="9093"/>
                  </a:lnTo>
                  <a:lnTo>
                    <a:pt x="14422" y="9092"/>
                  </a:lnTo>
                  <a:lnTo>
                    <a:pt x="14428" y="9091"/>
                  </a:lnTo>
                  <a:lnTo>
                    <a:pt x="14434" y="9089"/>
                  </a:lnTo>
                  <a:lnTo>
                    <a:pt x="14440" y="9088"/>
                  </a:lnTo>
                  <a:lnTo>
                    <a:pt x="14446" y="9089"/>
                  </a:lnTo>
                  <a:lnTo>
                    <a:pt x="14452" y="9091"/>
                  </a:lnTo>
                  <a:lnTo>
                    <a:pt x="14458" y="9093"/>
                  </a:lnTo>
                  <a:lnTo>
                    <a:pt x="14464" y="9093"/>
                  </a:lnTo>
                  <a:lnTo>
                    <a:pt x="14470" y="9093"/>
                  </a:lnTo>
                  <a:lnTo>
                    <a:pt x="14476" y="9091"/>
                  </a:lnTo>
                  <a:lnTo>
                    <a:pt x="14482" y="9090"/>
                  </a:lnTo>
                  <a:lnTo>
                    <a:pt x="14488" y="9093"/>
                  </a:lnTo>
                  <a:lnTo>
                    <a:pt x="14495" y="9094"/>
                  </a:lnTo>
                  <a:lnTo>
                    <a:pt x="14501" y="9093"/>
                  </a:lnTo>
                  <a:lnTo>
                    <a:pt x="14507" y="9093"/>
                  </a:lnTo>
                  <a:lnTo>
                    <a:pt x="14513" y="9095"/>
                  </a:lnTo>
                  <a:lnTo>
                    <a:pt x="14519" y="9097"/>
                  </a:lnTo>
                  <a:lnTo>
                    <a:pt x="14525" y="9096"/>
                  </a:lnTo>
                  <a:lnTo>
                    <a:pt x="14531" y="9096"/>
                  </a:lnTo>
                  <a:lnTo>
                    <a:pt x="14537" y="9096"/>
                  </a:lnTo>
                  <a:lnTo>
                    <a:pt x="14543" y="9093"/>
                  </a:lnTo>
                  <a:lnTo>
                    <a:pt x="14549" y="9090"/>
                  </a:lnTo>
                  <a:lnTo>
                    <a:pt x="14555" y="9091"/>
                  </a:lnTo>
                  <a:lnTo>
                    <a:pt x="14561" y="9090"/>
                  </a:lnTo>
                  <a:lnTo>
                    <a:pt x="14567" y="9090"/>
                  </a:lnTo>
                  <a:lnTo>
                    <a:pt x="14573" y="9093"/>
                  </a:lnTo>
                  <a:lnTo>
                    <a:pt x="14579" y="9096"/>
                  </a:lnTo>
                  <a:lnTo>
                    <a:pt x="14586" y="9094"/>
                  </a:lnTo>
                  <a:lnTo>
                    <a:pt x="14592" y="9090"/>
                  </a:lnTo>
                  <a:lnTo>
                    <a:pt x="14598" y="9091"/>
                  </a:lnTo>
                  <a:lnTo>
                    <a:pt x="14604" y="9092"/>
                  </a:lnTo>
                  <a:lnTo>
                    <a:pt x="14610" y="9093"/>
                  </a:lnTo>
                  <a:lnTo>
                    <a:pt x="14616" y="9094"/>
                  </a:lnTo>
                  <a:lnTo>
                    <a:pt x="14622" y="9091"/>
                  </a:lnTo>
                  <a:lnTo>
                    <a:pt x="14628" y="9089"/>
                  </a:lnTo>
                  <a:lnTo>
                    <a:pt x="14634" y="9090"/>
                  </a:lnTo>
                  <a:lnTo>
                    <a:pt x="14640" y="9091"/>
                  </a:lnTo>
                  <a:lnTo>
                    <a:pt x="14646" y="9092"/>
                  </a:lnTo>
                  <a:lnTo>
                    <a:pt x="14652" y="9094"/>
                  </a:lnTo>
                  <a:lnTo>
                    <a:pt x="14658" y="9096"/>
                  </a:lnTo>
                  <a:lnTo>
                    <a:pt x="14664" y="9095"/>
                  </a:lnTo>
                  <a:lnTo>
                    <a:pt x="14670" y="9095"/>
                  </a:lnTo>
                  <a:lnTo>
                    <a:pt x="14677" y="9095"/>
                  </a:lnTo>
                  <a:lnTo>
                    <a:pt x="14683" y="9096"/>
                  </a:lnTo>
                  <a:lnTo>
                    <a:pt x="14689" y="9094"/>
                  </a:lnTo>
                  <a:lnTo>
                    <a:pt x="14695" y="9095"/>
                  </a:lnTo>
                  <a:lnTo>
                    <a:pt x="14701" y="9097"/>
                  </a:lnTo>
                  <a:lnTo>
                    <a:pt x="14707" y="9095"/>
                  </a:lnTo>
                  <a:lnTo>
                    <a:pt x="14713" y="9093"/>
                  </a:lnTo>
                  <a:lnTo>
                    <a:pt x="14719" y="9095"/>
                  </a:lnTo>
                  <a:lnTo>
                    <a:pt x="14725" y="9097"/>
                  </a:lnTo>
                  <a:lnTo>
                    <a:pt x="14731" y="9098"/>
                  </a:lnTo>
                  <a:lnTo>
                    <a:pt x="14737" y="9098"/>
                  </a:lnTo>
                  <a:lnTo>
                    <a:pt x="14743" y="9094"/>
                  </a:lnTo>
                  <a:lnTo>
                    <a:pt x="14749" y="9092"/>
                  </a:lnTo>
                  <a:lnTo>
                    <a:pt x="14755" y="9092"/>
                  </a:lnTo>
                  <a:lnTo>
                    <a:pt x="14761" y="9091"/>
                  </a:lnTo>
                  <a:lnTo>
                    <a:pt x="14768" y="9090"/>
                  </a:lnTo>
                  <a:lnTo>
                    <a:pt x="14774" y="9090"/>
                  </a:lnTo>
                  <a:lnTo>
                    <a:pt x="14780" y="9092"/>
                  </a:lnTo>
                  <a:lnTo>
                    <a:pt x="14786" y="9091"/>
                  </a:lnTo>
                  <a:lnTo>
                    <a:pt x="14792" y="9093"/>
                  </a:lnTo>
                  <a:lnTo>
                    <a:pt x="14798" y="9095"/>
                  </a:lnTo>
                  <a:lnTo>
                    <a:pt x="14804" y="9095"/>
                  </a:lnTo>
                  <a:lnTo>
                    <a:pt x="14810" y="9093"/>
                  </a:lnTo>
                  <a:lnTo>
                    <a:pt x="14816" y="9093"/>
                  </a:lnTo>
                  <a:lnTo>
                    <a:pt x="14822" y="9093"/>
                  </a:lnTo>
                  <a:lnTo>
                    <a:pt x="14828" y="9095"/>
                  </a:lnTo>
                  <a:lnTo>
                    <a:pt x="14834" y="9095"/>
                  </a:lnTo>
                  <a:lnTo>
                    <a:pt x="14840" y="9096"/>
                  </a:lnTo>
                  <a:lnTo>
                    <a:pt x="14846" y="9096"/>
                  </a:lnTo>
                  <a:lnTo>
                    <a:pt x="14852" y="9095"/>
                  </a:lnTo>
                  <a:lnTo>
                    <a:pt x="14859" y="9093"/>
                  </a:lnTo>
                  <a:lnTo>
                    <a:pt x="14865" y="9093"/>
                  </a:lnTo>
                  <a:lnTo>
                    <a:pt x="14871" y="9096"/>
                  </a:lnTo>
                  <a:lnTo>
                    <a:pt x="14877" y="9096"/>
                  </a:lnTo>
                  <a:lnTo>
                    <a:pt x="14883" y="9096"/>
                  </a:lnTo>
                  <a:lnTo>
                    <a:pt x="14889" y="9096"/>
                  </a:lnTo>
                  <a:lnTo>
                    <a:pt x="14895" y="9094"/>
                  </a:lnTo>
                  <a:lnTo>
                    <a:pt x="14901" y="9093"/>
                  </a:lnTo>
                  <a:lnTo>
                    <a:pt x="14907" y="9096"/>
                  </a:lnTo>
                  <a:lnTo>
                    <a:pt x="14913" y="9097"/>
                  </a:lnTo>
                  <a:lnTo>
                    <a:pt x="14919" y="9094"/>
                  </a:lnTo>
                  <a:lnTo>
                    <a:pt x="14925" y="9091"/>
                  </a:lnTo>
                  <a:lnTo>
                    <a:pt x="14931" y="9089"/>
                  </a:lnTo>
                  <a:lnTo>
                    <a:pt x="14937" y="9088"/>
                  </a:lnTo>
                  <a:lnTo>
                    <a:pt x="14944" y="9090"/>
                  </a:lnTo>
                  <a:lnTo>
                    <a:pt x="14950" y="9091"/>
                  </a:lnTo>
                  <a:lnTo>
                    <a:pt x="14956" y="9093"/>
                  </a:lnTo>
                  <a:lnTo>
                    <a:pt x="14962" y="9094"/>
                  </a:lnTo>
                  <a:lnTo>
                    <a:pt x="14968" y="9096"/>
                  </a:lnTo>
                  <a:lnTo>
                    <a:pt x="14974" y="9096"/>
                  </a:lnTo>
                  <a:lnTo>
                    <a:pt x="14980" y="9097"/>
                  </a:lnTo>
                  <a:lnTo>
                    <a:pt x="14986" y="9099"/>
                  </a:lnTo>
                  <a:lnTo>
                    <a:pt x="14992" y="9099"/>
                  </a:lnTo>
                  <a:lnTo>
                    <a:pt x="14998" y="9098"/>
                  </a:lnTo>
                  <a:lnTo>
                    <a:pt x="15004" y="9097"/>
                  </a:lnTo>
                  <a:lnTo>
                    <a:pt x="15010" y="9095"/>
                  </a:lnTo>
                  <a:lnTo>
                    <a:pt x="15016" y="9094"/>
                  </a:lnTo>
                  <a:lnTo>
                    <a:pt x="15022" y="9095"/>
                  </a:lnTo>
                  <a:lnTo>
                    <a:pt x="15028" y="9094"/>
                  </a:lnTo>
                  <a:lnTo>
                    <a:pt x="15035" y="9094"/>
                  </a:lnTo>
                  <a:lnTo>
                    <a:pt x="15041" y="9095"/>
                  </a:lnTo>
                  <a:lnTo>
                    <a:pt x="15047" y="9094"/>
                  </a:lnTo>
                  <a:lnTo>
                    <a:pt x="15053" y="9095"/>
                  </a:lnTo>
                  <a:lnTo>
                    <a:pt x="15059" y="9096"/>
                  </a:lnTo>
                  <a:lnTo>
                    <a:pt x="15065" y="9094"/>
                  </a:lnTo>
                  <a:lnTo>
                    <a:pt x="15071" y="9094"/>
                  </a:lnTo>
                  <a:lnTo>
                    <a:pt x="15077" y="9096"/>
                  </a:lnTo>
                  <a:lnTo>
                    <a:pt x="15083" y="9096"/>
                  </a:lnTo>
                  <a:lnTo>
                    <a:pt x="15089" y="9097"/>
                  </a:lnTo>
                  <a:lnTo>
                    <a:pt x="15095" y="9097"/>
                  </a:lnTo>
                  <a:lnTo>
                    <a:pt x="15101" y="9096"/>
                  </a:lnTo>
                  <a:lnTo>
                    <a:pt x="15107" y="9094"/>
                  </a:lnTo>
                  <a:lnTo>
                    <a:pt x="15113" y="9094"/>
                  </a:lnTo>
                  <a:lnTo>
                    <a:pt x="15119" y="9093"/>
                  </a:lnTo>
                  <a:lnTo>
                    <a:pt x="15126" y="9094"/>
                  </a:lnTo>
                  <a:lnTo>
                    <a:pt x="15132" y="9094"/>
                  </a:lnTo>
                  <a:lnTo>
                    <a:pt x="15138" y="9095"/>
                  </a:lnTo>
                  <a:lnTo>
                    <a:pt x="15144" y="9095"/>
                  </a:lnTo>
                  <a:lnTo>
                    <a:pt x="15150" y="9095"/>
                  </a:lnTo>
                  <a:lnTo>
                    <a:pt x="15156" y="9097"/>
                  </a:lnTo>
                  <a:lnTo>
                    <a:pt x="15162" y="9094"/>
                  </a:lnTo>
                  <a:lnTo>
                    <a:pt x="15168" y="9094"/>
                  </a:lnTo>
                  <a:lnTo>
                    <a:pt x="15174" y="9094"/>
                  </a:lnTo>
                  <a:lnTo>
                    <a:pt x="15180" y="9094"/>
                  </a:lnTo>
                  <a:lnTo>
                    <a:pt x="15186" y="9096"/>
                  </a:lnTo>
                  <a:lnTo>
                    <a:pt x="15192" y="9098"/>
                  </a:lnTo>
                  <a:lnTo>
                    <a:pt x="15198" y="9100"/>
                  </a:lnTo>
                  <a:lnTo>
                    <a:pt x="15204" y="9100"/>
                  </a:lnTo>
                  <a:lnTo>
                    <a:pt x="15210" y="9100"/>
                  </a:lnTo>
                  <a:lnTo>
                    <a:pt x="15217" y="9099"/>
                  </a:lnTo>
                  <a:lnTo>
                    <a:pt x="15223" y="9099"/>
                  </a:lnTo>
                  <a:lnTo>
                    <a:pt x="15229" y="9096"/>
                  </a:lnTo>
                  <a:lnTo>
                    <a:pt x="15235" y="9093"/>
                  </a:lnTo>
                  <a:lnTo>
                    <a:pt x="15241" y="9094"/>
                  </a:lnTo>
                  <a:lnTo>
                    <a:pt x="15247" y="9094"/>
                  </a:lnTo>
                  <a:lnTo>
                    <a:pt x="15253" y="9093"/>
                  </a:lnTo>
                  <a:lnTo>
                    <a:pt x="15259" y="9094"/>
                  </a:lnTo>
                  <a:lnTo>
                    <a:pt x="15265" y="9094"/>
                  </a:lnTo>
                  <a:lnTo>
                    <a:pt x="15271" y="9094"/>
                  </a:lnTo>
                  <a:lnTo>
                    <a:pt x="15277" y="9093"/>
                  </a:lnTo>
                  <a:lnTo>
                    <a:pt x="15283" y="9091"/>
                  </a:lnTo>
                  <a:lnTo>
                    <a:pt x="15289" y="9091"/>
                  </a:lnTo>
                  <a:lnTo>
                    <a:pt x="15295" y="9093"/>
                  </a:lnTo>
                  <a:lnTo>
                    <a:pt x="15301" y="9095"/>
                  </a:lnTo>
                  <a:lnTo>
                    <a:pt x="15308" y="9096"/>
                  </a:lnTo>
                  <a:lnTo>
                    <a:pt x="15314" y="9097"/>
                  </a:lnTo>
                  <a:lnTo>
                    <a:pt x="15320" y="9097"/>
                  </a:lnTo>
                  <a:lnTo>
                    <a:pt x="15326" y="9097"/>
                  </a:lnTo>
                  <a:lnTo>
                    <a:pt x="15332" y="9096"/>
                  </a:lnTo>
                  <a:lnTo>
                    <a:pt x="15338" y="9094"/>
                  </a:lnTo>
                  <a:lnTo>
                    <a:pt x="15344" y="9093"/>
                  </a:lnTo>
                  <a:lnTo>
                    <a:pt x="15350" y="9095"/>
                  </a:lnTo>
                  <a:lnTo>
                    <a:pt x="15356" y="9097"/>
                  </a:lnTo>
                  <a:lnTo>
                    <a:pt x="15362" y="9097"/>
                  </a:lnTo>
                  <a:lnTo>
                    <a:pt x="15368" y="9098"/>
                  </a:lnTo>
                  <a:lnTo>
                    <a:pt x="15374" y="9097"/>
                  </a:lnTo>
                  <a:lnTo>
                    <a:pt x="15380" y="9097"/>
                  </a:lnTo>
                  <a:lnTo>
                    <a:pt x="15386" y="9096"/>
                  </a:lnTo>
                  <a:lnTo>
                    <a:pt x="15392" y="9096"/>
                  </a:lnTo>
                  <a:lnTo>
                    <a:pt x="15399" y="9097"/>
                  </a:lnTo>
                  <a:lnTo>
                    <a:pt x="15405" y="9097"/>
                  </a:lnTo>
                  <a:lnTo>
                    <a:pt x="15411" y="9094"/>
                  </a:lnTo>
                  <a:lnTo>
                    <a:pt x="15417" y="9093"/>
                  </a:lnTo>
                  <a:lnTo>
                    <a:pt x="15423" y="9092"/>
                  </a:lnTo>
                  <a:lnTo>
                    <a:pt x="15429" y="9091"/>
                  </a:lnTo>
                  <a:lnTo>
                    <a:pt x="15435" y="9091"/>
                  </a:lnTo>
                  <a:lnTo>
                    <a:pt x="15441" y="9093"/>
                  </a:lnTo>
                  <a:lnTo>
                    <a:pt x="15447" y="9096"/>
                  </a:lnTo>
                  <a:lnTo>
                    <a:pt x="15453" y="9097"/>
                  </a:lnTo>
                  <a:lnTo>
                    <a:pt x="15459" y="9093"/>
                  </a:lnTo>
                  <a:lnTo>
                    <a:pt x="15465" y="9091"/>
                  </a:lnTo>
                  <a:lnTo>
                    <a:pt x="15471" y="9093"/>
                  </a:lnTo>
                  <a:lnTo>
                    <a:pt x="15477" y="9096"/>
                  </a:lnTo>
                  <a:lnTo>
                    <a:pt x="15484" y="9098"/>
                  </a:lnTo>
                  <a:lnTo>
                    <a:pt x="15490" y="9098"/>
                  </a:lnTo>
                  <a:lnTo>
                    <a:pt x="15496" y="9097"/>
                  </a:lnTo>
                  <a:lnTo>
                    <a:pt x="15502" y="9096"/>
                  </a:lnTo>
                  <a:lnTo>
                    <a:pt x="15508" y="9095"/>
                  </a:lnTo>
                  <a:lnTo>
                    <a:pt x="15514" y="9094"/>
                  </a:lnTo>
                  <a:lnTo>
                    <a:pt x="15520" y="9095"/>
                  </a:lnTo>
                  <a:lnTo>
                    <a:pt x="15526" y="9096"/>
                  </a:lnTo>
                  <a:lnTo>
                    <a:pt x="15532" y="9094"/>
                  </a:lnTo>
                  <a:lnTo>
                    <a:pt x="15538" y="9095"/>
                  </a:lnTo>
                  <a:lnTo>
                    <a:pt x="15544" y="9096"/>
                  </a:lnTo>
                  <a:lnTo>
                    <a:pt x="15550" y="9097"/>
                  </a:lnTo>
                  <a:lnTo>
                    <a:pt x="15556" y="9096"/>
                  </a:lnTo>
                  <a:lnTo>
                    <a:pt x="15562" y="9094"/>
                  </a:lnTo>
                  <a:lnTo>
                    <a:pt x="15568" y="9094"/>
                  </a:lnTo>
                  <a:lnTo>
                    <a:pt x="15575" y="9096"/>
                  </a:lnTo>
                  <a:lnTo>
                    <a:pt x="15581" y="9095"/>
                  </a:lnTo>
                  <a:lnTo>
                    <a:pt x="15587" y="9093"/>
                  </a:lnTo>
                  <a:lnTo>
                    <a:pt x="15593" y="9094"/>
                  </a:lnTo>
                  <a:lnTo>
                    <a:pt x="15599" y="9095"/>
                  </a:lnTo>
                  <a:lnTo>
                    <a:pt x="15605" y="9097"/>
                  </a:lnTo>
                  <a:lnTo>
                    <a:pt x="15611" y="9097"/>
                  </a:lnTo>
                  <a:lnTo>
                    <a:pt x="15617" y="9098"/>
                  </a:lnTo>
                  <a:lnTo>
                    <a:pt x="15623" y="9098"/>
                  </a:lnTo>
                  <a:lnTo>
                    <a:pt x="15629" y="9094"/>
                  </a:lnTo>
                  <a:lnTo>
                    <a:pt x="15635" y="9094"/>
                  </a:lnTo>
                  <a:lnTo>
                    <a:pt x="15641" y="9095"/>
                  </a:lnTo>
                  <a:lnTo>
                    <a:pt x="15647" y="9094"/>
                  </a:lnTo>
                  <a:lnTo>
                    <a:pt x="15653" y="9092"/>
                  </a:lnTo>
                  <a:lnTo>
                    <a:pt x="15659" y="9090"/>
                  </a:lnTo>
                  <a:lnTo>
                    <a:pt x="15666" y="9092"/>
                  </a:lnTo>
                  <a:lnTo>
                    <a:pt x="15672" y="9094"/>
                  </a:lnTo>
                  <a:lnTo>
                    <a:pt x="15678" y="9096"/>
                  </a:lnTo>
                  <a:lnTo>
                    <a:pt x="15684" y="9093"/>
                  </a:lnTo>
                  <a:lnTo>
                    <a:pt x="15690" y="9093"/>
                  </a:lnTo>
                  <a:lnTo>
                    <a:pt x="15696" y="9093"/>
                  </a:lnTo>
                  <a:lnTo>
                    <a:pt x="15702" y="9093"/>
                  </a:lnTo>
                  <a:lnTo>
                    <a:pt x="15708" y="9093"/>
                  </a:lnTo>
                  <a:lnTo>
                    <a:pt x="15714" y="9093"/>
                  </a:lnTo>
                  <a:lnTo>
                    <a:pt x="15720" y="9092"/>
                  </a:lnTo>
                  <a:lnTo>
                    <a:pt x="15726" y="9092"/>
                  </a:lnTo>
                  <a:lnTo>
                    <a:pt x="15732" y="9094"/>
                  </a:lnTo>
                  <a:lnTo>
                    <a:pt x="15738" y="9098"/>
                  </a:lnTo>
                  <a:lnTo>
                    <a:pt x="15744" y="9097"/>
                  </a:lnTo>
                  <a:lnTo>
                    <a:pt x="15750" y="9096"/>
                  </a:lnTo>
                  <a:lnTo>
                    <a:pt x="15757" y="9096"/>
                  </a:lnTo>
                  <a:lnTo>
                    <a:pt x="15763" y="9094"/>
                  </a:lnTo>
                  <a:lnTo>
                    <a:pt x="15769" y="9093"/>
                  </a:lnTo>
                  <a:lnTo>
                    <a:pt x="15775" y="9092"/>
                  </a:lnTo>
                  <a:lnTo>
                    <a:pt x="15781" y="9093"/>
                  </a:lnTo>
                  <a:lnTo>
                    <a:pt x="15787" y="9095"/>
                  </a:lnTo>
                  <a:lnTo>
                    <a:pt x="15793" y="9097"/>
                  </a:lnTo>
                  <a:lnTo>
                    <a:pt x="15799" y="9098"/>
                  </a:lnTo>
                  <a:lnTo>
                    <a:pt x="15805" y="9099"/>
                  </a:lnTo>
                  <a:lnTo>
                    <a:pt x="15811" y="9095"/>
                  </a:lnTo>
                  <a:lnTo>
                    <a:pt x="15817" y="9092"/>
                  </a:lnTo>
                  <a:lnTo>
                    <a:pt x="15823" y="9093"/>
                  </a:lnTo>
                  <a:lnTo>
                    <a:pt x="15829" y="9095"/>
                  </a:lnTo>
                  <a:lnTo>
                    <a:pt x="15835" y="9095"/>
                  </a:lnTo>
                  <a:lnTo>
                    <a:pt x="15841" y="9093"/>
                  </a:lnTo>
                  <a:lnTo>
                    <a:pt x="15848" y="9092"/>
                  </a:lnTo>
                  <a:lnTo>
                    <a:pt x="15854" y="9091"/>
                  </a:lnTo>
                  <a:lnTo>
                    <a:pt x="15860" y="9090"/>
                  </a:lnTo>
                  <a:lnTo>
                    <a:pt x="15866" y="9091"/>
                  </a:lnTo>
                  <a:lnTo>
                    <a:pt x="15872" y="9090"/>
                  </a:lnTo>
                  <a:lnTo>
                    <a:pt x="15878" y="9088"/>
                  </a:lnTo>
                  <a:lnTo>
                    <a:pt x="15884" y="9087"/>
                  </a:lnTo>
                  <a:lnTo>
                    <a:pt x="15890" y="9089"/>
                  </a:lnTo>
                  <a:lnTo>
                    <a:pt x="15896" y="9090"/>
                  </a:lnTo>
                  <a:lnTo>
                    <a:pt x="15902" y="9091"/>
                  </a:lnTo>
                  <a:lnTo>
                    <a:pt x="15908" y="9090"/>
                  </a:lnTo>
                  <a:lnTo>
                    <a:pt x="15914" y="9087"/>
                  </a:lnTo>
                  <a:lnTo>
                    <a:pt x="15920" y="9085"/>
                  </a:lnTo>
                  <a:lnTo>
                    <a:pt x="15926" y="9086"/>
                  </a:lnTo>
                  <a:lnTo>
                    <a:pt x="15932" y="9087"/>
                  </a:lnTo>
                  <a:lnTo>
                    <a:pt x="15939" y="9091"/>
                  </a:lnTo>
                  <a:lnTo>
                    <a:pt x="15945" y="9092"/>
                  </a:lnTo>
                  <a:lnTo>
                    <a:pt x="15951" y="9090"/>
                  </a:lnTo>
                  <a:lnTo>
                    <a:pt x="15957" y="9092"/>
                  </a:lnTo>
                  <a:lnTo>
                    <a:pt x="15963" y="9093"/>
                  </a:lnTo>
                  <a:lnTo>
                    <a:pt x="15969" y="9093"/>
                  </a:lnTo>
                  <a:lnTo>
                    <a:pt x="15975" y="9095"/>
                  </a:lnTo>
                  <a:lnTo>
                    <a:pt x="15981" y="9095"/>
                  </a:lnTo>
                  <a:lnTo>
                    <a:pt x="15987" y="9094"/>
                  </a:lnTo>
                  <a:lnTo>
                    <a:pt x="15993" y="9091"/>
                  </a:lnTo>
                  <a:lnTo>
                    <a:pt x="15999" y="9090"/>
                  </a:lnTo>
                  <a:lnTo>
                    <a:pt x="16005" y="9091"/>
                  </a:lnTo>
                  <a:lnTo>
                    <a:pt x="16011" y="9093"/>
                  </a:lnTo>
                  <a:lnTo>
                    <a:pt x="16017" y="9095"/>
                  </a:lnTo>
                  <a:lnTo>
                    <a:pt x="16024" y="9095"/>
                  </a:lnTo>
                  <a:lnTo>
                    <a:pt x="16030" y="9098"/>
                  </a:lnTo>
                  <a:lnTo>
                    <a:pt x="16036" y="9101"/>
                  </a:lnTo>
                  <a:lnTo>
                    <a:pt x="16042" y="9100"/>
                  </a:lnTo>
                  <a:lnTo>
                    <a:pt x="16048" y="9098"/>
                  </a:lnTo>
                  <a:lnTo>
                    <a:pt x="16054" y="9095"/>
                  </a:lnTo>
                  <a:lnTo>
                    <a:pt x="16060" y="9094"/>
                  </a:lnTo>
                  <a:lnTo>
                    <a:pt x="16066" y="9094"/>
                  </a:lnTo>
                  <a:lnTo>
                    <a:pt x="16072" y="9095"/>
                  </a:lnTo>
                  <a:lnTo>
                    <a:pt x="16078" y="9096"/>
                  </a:lnTo>
                  <a:lnTo>
                    <a:pt x="16084" y="9096"/>
                  </a:lnTo>
                  <a:lnTo>
                    <a:pt x="16090" y="9096"/>
                  </a:lnTo>
                  <a:lnTo>
                    <a:pt x="16096" y="9096"/>
                  </a:lnTo>
                  <a:lnTo>
                    <a:pt x="16102" y="9097"/>
                  </a:lnTo>
                  <a:lnTo>
                    <a:pt x="16108" y="9096"/>
                  </a:lnTo>
                  <a:lnTo>
                    <a:pt x="16115" y="9096"/>
                  </a:lnTo>
                  <a:lnTo>
                    <a:pt x="16121" y="9097"/>
                  </a:lnTo>
                  <a:lnTo>
                    <a:pt x="16127" y="9099"/>
                  </a:lnTo>
                  <a:lnTo>
                    <a:pt x="16133" y="9099"/>
                  </a:lnTo>
                  <a:lnTo>
                    <a:pt x="16139" y="9098"/>
                  </a:lnTo>
                  <a:lnTo>
                    <a:pt x="16145" y="9097"/>
                  </a:lnTo>
                  <a:lnTo>
                    <a:pt x="16151" y="9098"/>
                  </a:lnTo>
                  <a:lnTo>
                    <a:pt x="16157" y="9096"/>
                  </a:lnTo>
                  <a:lnTo>
                    <a:pt x="16163" y="9094"/>
                  </a:lnTo>
                  <a:lnTo>
                    <a:pt x="16169" y="9095"/>
                  </a:lnTo>
                  <a:lnTo>
                    <a:pt x="16175" y="9094"/>
                  </a:lnTo>
                  <a:lnTo>
                    <a:pt x="16181" y="9094"/>
                  </a:lnTo>
                  <a:lnTo>
                    <a:pt x="16187" y="9096"/>
                  </a:lnTo>
                  <a:lnTo>
                    <a:pt x="16193" y="9096"/>
                  </a:lnTo>
                  <a:lnTo>
                    <a:pt x="16199" y="9095"/>
                  </a:lnTo>
                  <a:lnTo>
                    <a:pt x="16206" y="9095"/>
                  </a:lnTo>
                  <a:lnTo>
                    <a:pt x="16212" y="9097"/>
                  </a:lnTo>
                  <a:lnTo>
                    <a:pt x="16218" y="9097"/>
                  </a:lnTo>
                  <a:lnTo>
                    <a:pt x="16224" y="9095"/>
                  </a:lnTo>
                  <a:lnTo>
                    <a:pt x="16230" y="9098"/>
                  </a:lnTo>
                  <a:lnTo>
                    <a:pt x="16236" y="9098"/>
                  </a:lnTo>
                  <a:lnTo>
                    <a:pt x="16242" y="9096"/>
                  </a:lnTo>
                  <a:lnTo>
                    <a:pt x="16248" y="9093"/>
                  </a:lnTo>
                  <a:lnTo>
                    <a:pt x="16254" y="9093"/>
                  </a:lnTo>
                  <a:lnTo>
                    <a:pt x="16260" y="9093"/>
                  </a:lnTo>
                  <a:lnTo>
                    <a:pt x="16266" y="9093"/>
                  </a:lnTo>
                  <a:lnTo>
                    <a:pt x="16272" y="9093"/>
                  </a:lnTo>
                  <a:lnTo>
                    <a:pt x="16278" y="9093"/>
                  </a:lnTo>
                  <a:lnTo>
                    <a:pt x="16284" y="9094"/>
                  </a:lnTo>
                  <a:lnTo>
                    <a:pt x="16290" y="9095"/>
                  </a:lnTo>
                  <a:lnTo>
                    <a:pt x="16297" y="9095"/>
                  </a:lnTo>
                  <a:lnTo>
                    <a:pt x="16303" y="9096"/>
                  </a:lnTo>
                  <a:lnTo>
                    <a:pt x="16309" y="9096"/>
                  </a:lnTo>
                  <a:lnTo>
                    <a:pt x="16315" y="9096"/>
                  </a:lnTo>
                  <a:lnTo>
                    <a:pt x="16321" y="9095"/>
                  </a:lnTo>
                  <a:lnTo>
                    <a:pt x="16327" y="9095"/>
                  </a:lnTo>
                  <a:lnTo>
                    <a:pt x="16333" y="9096"/>
                  </a:lnTo>
                  <a:lnTo>
                    <a:pt x="16339" y="9096"/>
                  </a:lnTo>
                  <a:lnTo>
                    <a:pt x="16345" y="9095"/>
                  </a:lnTo>
                  <a:lnTo>
                    <a:pt x="16351" y="9095"/>
                  </a:lnTo>
                  <a:lnTo>
                    <a:pt x="16357" y="9098"/>
                  </a:lnTo>
                  <a:lnTo>
                    <a:pt x="16363" y="9099"/>
                  </a:lnTo>
                  <a:lnTo>
                    <a:pt x="16369" y="9098"/>
                  </a:lnTo>
                  <a:lnTo>
                    <a:pt x="16375" y="9096"/>
                  </a:lnTo>
                  <a:lnTo>
                    <a:pt x="16381" y="9095"/>
                  </a:lnTo>
                  <a:lnTo>
                    <a:pt x="16388" y="9096"/>
                  </a:lnTo>
                  <a:lnTo>
                    <a:pt x="16394" y="9098"/>
                  </a:lnTo>
                  <a:lnTo>
                    <a:pt x="16400" y="9098"/>
                  </a:lnTo>
                  <a:lnTo>
                    <a:pt x="16406" y="9098"/>
                  </a:lnTo>
                  <a:lnTo>
                    <a:pt x="16412" y="9098"/>
                  </a:lnTo>
                  <a:lnTo>
                    <a:pt x="16418" y="9099"/>
                  </a:lnTo>
                  <a:lnTo>
                    <a:pt x="16424" y="9099"/>
                  </a:lnTo>
                  <a:lnTo>
                    <a:pt x="16430" y="9097"/>
                  </a:lnTo>
                  <a:lnTo>
                    <a:pt x="16436" y="9096"/>
                  </a:lnTo>
                  <a:lnTo>
                    <a:pt x="16442" y="9098"/>
                  </a:lnTo>
                  <a:lnTo>
                    <a:pt x="16448" y="9097"/>
                  </a:lnTo>
                  <a:lnTo>
                    <a:pt x="16454" y="9093"/>
                  </a:lnTo>
                  <a:lnTo>
                    <a:pt x="16460" y="9092"/>
                  </a:lnTo>
                  <a:lnTo>
                    <a:pt x="16466" y="9096"/>
                  </a:lnTo>
                  <a:lnTo>
                    <a:pt x="16472" y="9098"/>
                  </a:lnTo>
                  <a:lnTo>
                    <a:pt x="16479" y="9096"/>
                  </a:lnTo>
                  <a:lnTo>
                    <a:pt x="16485" y="9094"/>
                  </a:lnTo>
                  <a:lnTo>
                    <a:pt x="16491" y="9094"/>
                  </a:lnTo>
                  <a:lnTo>
                    <a:pt x="16497" y="9094"/>
                  </a:lnTo>
                  <a:lnTo>
                    <a:pt x="16503" y="9095"/>
                  </a:lnTo>
                  <a:lnTo>
                    <a:pt x="16509" y="9095"/>
                  </a:lnTo>
                  <a:lnTo>
                    <a:pt x="16515" y="9096"/>
                  </a:lnTo>
                  <a:lnTo>
                    <a:pt x="16521" y="9097"/>
                  </a:lnTo>
                  <a:lnTo>
                    <a:pt x="16527" y="9096"/>
                  </a:lnTo>
                  <a:lnTo>
                    <a:pt x="16533" y="9094"/>
                  </a:lnTo>
                  <a:lnTo>
                    <a:pt x="16539" y="9095"/>
                  </a:lnTo>
                  <a:lnTo>
                    <a:pt x="16545" y="9098"/>
                  </a:lnTo>
                  <a:lnTo>
                    <a:pt x="16551" y="9098"/>
                  </a:lnTo>
                  <a:lnTo>
                    <a:pt x="16557" y="9095"/>
                  </a:lnTo>
                  <a:lnTo>
                    <a:pt x="16564" y="9093"/>
                  </a:lnTo>
                  <a:lnTo>
                    <a:pt x="16570" y="9092"/>
                  </a:lnTo>
                  <a:lnTo>
                    <a:pt x="16576" y="9093"/>
                  </a:lnTo>
                  <a:lnTo>
                    <a:pt x="16582" y="9093"/>
                  </a:lnTo>
                  <a:lnTo>
                    <a:pt x="16588" y="9095"/>
                  </a:lnTo>
                  <a:lnTo>
                    <a:pt x="16594" y="9094"/>
                  </a:lnTo>
                  <a:lnTo>
                    <a:pt x="16600" y="9093"/>
                  </a:lnTo>
                  <a:lnTo>
                    <a:pt x="16606" y="9093"/>
                  </a:lnTo>
                  <a:lnTo>
                    <a:pt x="16612" y="9094"/>
                  </a:lnTo>
                  <a:lnTo>
                    <a:pt x="16618" y="9096"/>
                  </a:lnTo>
                  <a:lnTo>
                    <a:pt x="16624" y="9098"/>
                  </a:lnTo>
                  <a:lnTo>
                    <a:pt x="16630" y="9098"/>
                  </a:lnTo>
                  <a:lnTo>
                    <a:pt x="16636" y="9095"/>
                  </a:lnTo>
                  <a:lnTo>
                    <a:pt x="16642" y="9093"/>
                  </a:lnTo>
                  <a:lnTo>
                    <a:pt x="16648" y="9091"/>
                  </a:lnTo>
                  <a:lnTo>
                    <a:pt x="16655" y="9091"/>
                  </a:lnTo>
                  <a:lnTo>
                    <a:pt x="16661" y="9093"/>
                  </a:lnTo>
                  <a:lnTo>
                    <a:pt x="16667" y="9094"/>
                  </a:lnTo>
                  <a:lnTo>
                    <a:pt x="16673" y="9095"/>
                  </a:lnTo>
                  <a:lnTo>
                    <a:pt x="16679" y="9096"/>
                  </a:lnTo>
                  <a:lnTo>
                    <a:pt x="16685" y="9095"/>
                  </a:lnTo>
                  <a:lnTo>
                    <a:pt x="16691" y="9093"/>
                  </a:lnTo>
                  <a:lnTo>
                    <a:pt x="16697" y="9095"/>
                  </a:lnTo>
                  <a:lnTo>
                    <a:pt x="16703" y="9096"/>
                  </a:lnTo>
                  <a:lnTo>
                    <a:pt x="16709" y="9097"/>
                  </a:lnTo>
                  <a:lnTo>
                    <a:pt x="16715" y="9097"/>
                  </a:lnTo>
                  <a:lnTo>
                    <a:pt x="16721" y="9094"/>
                  </a:lnTo>
                  <a:lnTo>
                    <a:pt x="16727" y="9093"/>
                  </a:lnTo>
                  <a:lnTo>
                    <a:pt x="16733" y="9093"/>
                  </a:lnTo>
                  <a:lnTo>
                    <a:pt x="16739" y="9094"/>
                  </a:lnTo>
                  <a:lnTo>
                    <a:pt x="16746" y="9094"/>
                  </a:lnTo>
                  <a:lnTo>
                    <a:pt x="16752" y="9095"/>
                  </a:lnTo>
                  <a:lnTo>
                    <a:pt x="16758" y="9096"/>
                  </a:lnTo>
                  <a:lnTo>
                    <a:pt x="16764" y="9098"/>
                  </a:lnTo>
                  <a:lnTo>
                    <a:pt x="16770" y="9098"/>
                  </a:lnTo>
                  <a:lnTo>
                    <a:pt x="16776" y="9095"/>
                  </a:lnTo>
                  <a:lnTo>
                    <a:pt x="16782" y="9094"/>
                  </a:lnTo>
                  <a:lnTo>
                    <a:pt x="16788" y="9093"/>
                  </a:lnTo>
                  <a:lnTo>
                    <a:pt x="16794" y="9093"/>
                  </a:lnTo>
                  <a:lnTo>
                    <a:pt x="16800" y="9096"/>
                  </a:lnTo>
                  <a:lnTo>
                    <a:pt x="16806" y="9097"/>
                  </a:lnTo>
                  <a:lnTo>
                    <a:pt x="16812" y="9097"/>
                  </a:lnTo>
                  <a:lnTo>
                    <a:pt x="16818" y="9095"/>
                  </a:lnTo>
                  <a:lnTo>
                    <a:pt x="16824" y="9093"/>
                  </a:lnTo>
                  <a:lnTo>
                    <a:pt x="16830" y="9093"/>
                  </a:lnTo>
                  <a:lnTo>
                    <a:pt x="16837" y="9093"/>
                  </a:lnTo>
                  <a:lnTo>
                    <a:pt x="16843" y="9091"/>
                  </a:lnTo>
                  <a:lnTo>
                    <a:pt x="16849" y="9092"/>
                  </a:lnTo>
                  <a:lnTo>
                    <a:pt x="16855" y="9091"/>
                  </a:lnTo>
                  <a:lnTo>
                    <a:pt x="16861" y="9088"/>
                  </a:lnTo>
                  <a:lnTo>
                    <a:pt x="16867" y="9091"/>
                  </a:lnTo>
                  <a:lnTo>
                    <a:pt x="16873" y="9093"/>
                  </a:lnTo>
                  <a:lnTo>
                    <a:pt x="16879" y="9094"/>
                  </a:lnTo>
                  <a:lnTo>
                    <a:pt x="16885" y="9094"/>
                  </a:lnTo>
                  <a:lnTo>
                    <a:pt x="16891" y="9093"/>
                  </a:lnTo>
                  <a:lnTo>
                    <a:pt x="16897" y="9096"/>
                  </a:lnTo>
                  <a:lnTo>
                    <a:pt x="16903" y="9098"/>
                  </a:lnTo>
                  <a:lnTo>
                    <a:pt x="16909" y="9096"/>
                  </a:lnTo>
                  <a:lnTo>
                    <a:pt x="16915" y="9093"/>
                  </a:lnTo>
                  <a:lnTo>
                    <a:pt x="16921" y="9090"/>
                  </a:lnTo>
                  <a:lnTo>
                    <a:pt x="16928" y="9089"/>
                  </a:lnTo>
                  <a:lnTo>
                    <a:pt x="16934" y="9088"/>
                  </a:lnTo>
                  <a:lnTo>
                    <a:pt x="16940" y="9089"/>
                  </a:lnTo>
                  <a:lnTo>
                    <a:pt x="16946" y="9090"/>
                  </a:lnTo>
                  <a:lnTo>
                    <a:pt x="16952" y="9091"/>
                  </a:lnTo>
                  <a:lnTo>
                    <a:pt x="16958" y="9092"/>
                  </a:lnTo>
                  <a:lnTo>
                    <a:pt x="16964" y="9092"/>
                  </a:lnTo>
                  <a:lnTo>
                    <a:pt x="16970" y="9092"/>
                  </a:lnTo>
                  <a:lnTo>
                    <a:pt x="16976" y="9090"/>
                  </a:lnTo>
                  <a:lnTo>
                    <a:pt x="16982" y="9091"/>
                  </a:lnTo>
                  <a:lnTo>
                    <a:pt x="16988" y="9092"/>
                  </a:lnTo>
                  <a:lnTo>
                    <a:pt x="16994" y="9092"/>
                  </a:lnTo>
                  <a:lnTo>
                    <a:pt x="17000" y="9092"/>
                  </a:lnTo>
                  <a:lnTo>
                    <a:pt x="17006" y="9092"/>
                  </a:lnTo>
                  <a:lnTo>
                    <a:pt x="17012" y="9091"/>
                  </a:lnTo>
                  <a:lnTo>
                    <a:pt x="17019" y="9093"/>
                  </a:lnTo>
                  <a:lnTo>
                    <a:pt x="17025" y="9095"/>
                  </a:lnTo>
                  <a:lnTo>
                    <a:pt x="17031" y="9094"/>
                  </a:lnTo>
                  <a:lnTo>
                    <a:pt x="17037" y="9093"/>
                  </a:lnTo>
                  <a:lnTo>
                    <a:pt x="17043" y="9094"/>
                  </a:lnTo>
                  <a:lnTo>
                    <a:pt x="17049" y="9096"/>
                  </a:lnTo>
                  <a:lnTo>
                    <a:pt x="17055" y="9093"/>
                  </a:lnTo>
                  <a:lnTo>
                    <a:pt x="17061" y="9090"/>
                  </a:lnTo>
                  <a:lnTo>
                    <a:pt x="17067" y="9090"/>
                  </a:lnTo>
                  <a:lnTo>
                    <a:pt x="17073" y="9091"/>
                  </a:lnTo>
                  <a:lnTo>
                    <a:pt x="17079" y="9090"/>
                  </a:lnTo>
                  <a:lnTo>
                    <a:pt x="17085" y="9092"/>
                  </a:lnTo>
                  <a:lnTo>
                    <a:pt x="17091" y="9093"/>
                  </a:lnTo>
                  <a:lnTo>
                    <a:pt x="17097" y="9094"/>
                  </a:lnTo>
                  <a:lnTo>
                    <a:pt x="17103" y="9094"/>
                  </a:lnTo>
                  <a:lnTo>
                    <a:pt x="17110" y="9094"/>
                  </a:lnTo>
                  <a:lnTo>
                    <a:pt x="17116" y="9093"/>
                  </a:lnTo>
                  <a:lnTo>
                    <a:pt x="17122" y="9092"/>
                  </a:lnTo>
                  <a:lnTo>
                    <a:pt x="17128" y="9092"/>
                  </a:lnTo>
                  <a:lnTo>
                    <a:pt x="17134" y="9092"/>
                  </a:lnTo>
                  <a:lnTo>
                    <a:pt x="17140" y="9094"/>
                  </a:lnTo>
                  <a:lnTo>
                    <a:pt x="17146" y="9097"/>
                  </a:lnTo>
                  <a:lnTo>
                    <a:pt x="17152" y="9096"/>
                  </a:lnTo>
                  <a:lnTo>
                    <a:pt x="17158" y="9097"/>
                  </a:lnTo>
                  <a:lnTo>
                    <a:pt x="17164" y="9098"/>
                  </a:lnTo>
                  <a:lnTo>
                    <a:pt x="17170" y="9096"/>
                  </a:lnTo>
                  <a:lnTo>
                    <a:pt x="17176" y="9094"/>
                  </a:lnTo>
                  <a:lnTo>
                    <a:pt x="17182" y="9094"/>
                  </a:lnTo>
                  <a:lnTo>
                    <a:pt x="17188" y="9097"/>
                  </a:lnTo>
                  <a:lnTo>
                    <a:pt x="17195" y="9098"/>
                  </a:lnTo>
                  <a:lnTo>
                    <a:pt x="17201" y="9097"/>
                  </a:lnTo>
                  <a:lnTo>
                    <a:pt x="17207" y="9092"/>
                  </a:lnTo>
                  <a:lnTo>
                    <a:pt x="17213" y="9090"/>
                  </a:lnTo>
                  <a:lnTo>
                    <a:pt x="17219" y="9094"/>
                  </a:lnTo>
                  <a:lnTo>
                    <a:pt x="17225" y="9096"/>
                  </a:lnTo>
                  <a:lnTo>
                    <a:pt x="17231" y="9094"/>
                  </a:lnTo>
                  <a:lnTo>
                    <a:pt x="17237" y="9089"/>
                  </a:lnTo>
                  <a:lnTo>
                    <a:pt x="17243" y="9087"/>
                  </a:lnTo>
                  <a:lnTo>
                    <a:pt x="17249" y="9089"/>
                  </a:lnTo>
                  <a:lnTo>
                    <a:pt x="17255" y="9092"/>
                  </a:lnTo>
                  <a:lnTo>
                    <a:pt x="17261" y="9093"/>
                  </a:lnTo>
                  <a:lnTo>
                    <a:pt x="17267" y="9092"/>
                  </a:lnTo>
                  <a:lnTo>
                    <a:pt x="17273" y="9091"/>
                  </a:lnTo>
                  <a:lnTo>
                    <a:pt x="17279" y="9090"/>
                  </a:lnTo>
                  <a:lnTo>
                    <a:pt x="17286" y="9092"/>
                  </a:lnTo>
                  <a:lnTo>
                    <a:pt x="17292" y="9094"/>
                  </a:lnTo>
                  <a:lnTo>
                    <a:pt x="17298" y="9096"/>
                  </a:lnTo>
                  <a:lnTo>
                    <a:pt x="17304" y="9095"/>
                  </a:lnTo>
                  <a:lnTo>
                    <a:pt x="17310" y="9094"/>
                  </a:lnTo>
                  <a:lnTo>
                    <a:pt x="17316" y="9093"/>
                  </a:lnTo>
                  <a:lnTo>
                    <a:pt x="17322" y="9092"/>
                  </a:lnTo>
                  <a:lnTo>
                    <a:pt x="17328" y="9091"/>
                  </a:lnTo>
                  <a:lnTo>
                    <a:pt x="17334" y="9092"/>
                  </a:lnTo>
                  <a:lnTo>
                    <a:pt x="17340" y="9093"/>
                  </a:lnTo>
                  <a:lnTo>
                    <a:pt x="17346" y="9095"/>
                  </a:lnTo>
                  <a:lnTo>
                    <a:pt x="17352" y="9095"/>
                  </a:lnTo>
                  <a:lnTo>
                    <a:pt x="17358" y="9095"/>
                  </a:lnTo>
                  <a:lnTo>
                    <a:pt x="17364" y="9094"/>
                  </a:lnTo>
                  <a:lnTo>
                    <a:pt x="17370" y="9097"/>
                  </a:lnTo>
                  <a:lnTo>
                    <a:pt x="17377" y="9098"/>
                  </a:lnTo>
                  <a:lnTo>
                    <a:pt x="17383" y="9097"/>
                  </a:lnTo>
                  <a:lnTo>
                    <a:pt x="17389" y="9094"/>
                  </a:lnTo>
                  <a:lnTo>
                    <a:pt x="17395" y="9090"/>
                  </a:lnTo>
                  <a:lnTo>
                    <a:pt x="17401" y="9089"/>
                  </a:lnTo>
                  <a:lnTo>
                    <a:pt x="17407" y="9091"/>
                  </a:lnTo>
                  <a:lnTo>
                    <a:pt x="17413" y="9092"/>
                  </a:lnTo>
                  <a:lnTo>
                    <a:pt x="17419" y="9094"/>
                  </a:lnTo>
                  <a:lnTo>
                    <a:pt x="17425" y="9095"/>
                  </a:lnTo>
                  <a:lnTo>
                    <a:pt x="17431" y="9094"/>
                  </a:lnTo>
                  <a:lnTo>
                    <a:pt x="17437" y="9092"/>
                  </a:lnTo>
                  <a:lnTo>
                    <a:pt x="17443" y="9090"/>
                  </a:lnTo>
                  <a:lnTo>
                    <a:pt x="17449" y="9092"/>
                  </a:lnTo>
                  <a:lnTo>
                    <a:pt x="17455" y="9091"/>
                  </a:lnTo>
                  <a:lnTo>
                    <a:pt x="17461" y="9092"/>
                  </a:lnTo>
                  <a:lnTo>
                    <a:pt x="17468" y="9091"/>
                  </a:lnTo>
                  <a:lnTo>
                    <a:pt x="17474" y="9089"/>
                  </a:lnTo>
                  <a:lnTo>
                    <a:pt x="17480" y="9091"/>
                  </a:lnTo>
                  <a:lnTo>
                    <a:pt x="17486" y="9092"/>
                  </a:lnTo>
                  <a:lnTo>
                    <a:pt x="17492" y="9091"/>
                  </a:lnTo>
                  <a:lnTo>
                    <a:pt x="17498" y="9091"/>
                  </a:lnTo>
                  <a:lnTo>
                    <a:pt x="17504" y="9089"/>
                  </a:lnTo>
                  <a:lnTo>
                    <a:pt x="17510" y="9091"/>
                  </a:lnTo>
                  <a:lnTo>
                    <a:pt x="17516" y="9092"/>
                  </a:lnTo>
                  <a:lnTo>
                    <a:pt x="17522" y="9092"/>
                  </a:lnTo>
                  <a:lnTo>
                    <a:pt x="17528" y="9092"/>
                  </a:lnTo>
                  <a:lnTo>
                    <a:pt x="17534" y="9091"/>
                  </a:lnTo>
                  <a:lnTo>
                    <a:pt x="17540" y="9089"/>
                  </a:lnTo>
                  <a:lnTo>
                    <a:pt x="17546" y="9089"/>
                  </a:lnTo>
                  <a:lnTo>
                    <a:pt x="17552" y="9091"/>
                  </a:lnTo>
                  <a:lnTo>
                    <a:pt x="17559" y="9092"/>
                  </a:lnTo>
                  <a:lnTo>
                    <a:pt x="17565" y="9091"/>
                  </a:lnTo>
                  <a:lnTo>
                    <a:pt x="17571" y="9090"/>
                  </a:lnTo>
                  <a:lnTo>
                    <a:pt x="17577" y="9091"/>
                  </a:lnTo>
                  <a:lnTo>
                    <a:pt x="17583" y="9092"/>
                  </a:lnTo>
                  <a:lnTo>
                    <a:pt x="17589" y="9091"/>
                  </a:lnTo>
                  <a:lnTo>
                    <a:pt x="17595" y="9091"/>
                  </a:lnTo>
                  <a:lnTo>
                    <a:pt x="17601" y="9091"/>
                  </a:lnTo>
                  <a:lnTo>
                    <a:pt x="17607" y="9091"/>
                  </a:lnTo>
                  <a:lnTo>
                    <a:pt x="17613" y="9091"/>
                  </a:lnTo>
                  <a:lnTo>
                    <a:pt x="17619" y="9090"/>
                  </a:lnTo>
                  <a:lnTo>
                    <a:pt x="17625" y="9089"/>
                  </a:lnTo>
                  <a:lnTo>
                    <a:pt x="17631" y="9087"/>
                  </a:lnTo>
                  <a:lnTo>
                    <a:pt x="17637" y="9087"/>
                  </a:lnTo>
                  <a:lnTo>
                    <a:pt x="17643" y="9087"/>
                  </a:lnTo>
                  <a:lnTo>
                    <a:pt x="17650" y="9089"/>
                  </a:lnTo>
                  <a:lnTo>
                    <a:pt x="17656" y="9090"/>
                  </a:lnTo>
                  <a:lnTo>
                    <a:pt x="17662" y="9088"/>
                  </a:lnTo>
                  <a:lnTo>
                    <a:pt x="17668" y="9086"/>
                  </a:lnTo>
                  <a:lnTo>
                    <a:pt x="17674" y="9087"/>
                  </a:lnTo>
                  <a:lnTo>
                    <a:pt x="17680" y="9088"/>
                  </a:lnTo>
                  <a:lnTo>
                    <a:pt x="17686" y="9087"/>
                  </a:lnTo>
                  <a:lnTo>
                    <a:pt x="17692" y="9086"/>
                  </a:lnTo>
                  <a:lnTo>
                    <a:pt x="17698" y="9085"/>
                  </a:lnTo>
                  <a:lnTo>
                    <a:pt x="17704" y="9086"/>
                  </a:lnTo>
                  <a:lnTo>
                    <a:pt x="17710" y="9087"/>
                  </a:lnTo>
                  <a:lnTo>
                    <a:pt x="17716" y="9088"/>
                  </a:lnTo>
                  <a:lnTo>
                    <a:pt x="17722" y="9087"/>
                  </a:lnTo>
                  <a:lnTo>
                    <a:pt x="17728" y="9088"/>
                  </a:lnTo>
                  <a:lnTo>
                    <a:pt x="17735" y="9090"/>
                  </a:lnTo>
                  <a:lnTo>
                    <a:pt x="17741" y="9090"/>
                  </a:lnTo>
                  <a:lnTo>
                    <a:pt x="17747" y="9088"/>
                  </a:lnTo>
                  <a:lnTo>
                    <a:pt x="17753" y="9087"/>
                  </a:lnTo>
                  <a:lnTo>
                    <a:pt x="17759" y="9087"/>
                  </a:lnTo>
                  <a:lnTo>
                    <a:pt x="17765" y="9087"/>
                  </a:lnTo>
                  <a:lnTo>
                    <a:pt x="17771" y="9088"/>
                  </a:lnTo>
                  <a:lnTo>
                    <a:pt x="17777" y="9089"/>
                  </a:lnTo>
                  <a:lnTo>
                    <a:pt x="17783" y="9089"/>
                  </a:lnTo>
                  <a:lnTo>
                    <a:pt x="17789" y="9090"/>
                  </a:lnTo>
                  <a:lnTo>
                    <a:pt x="17795" y="9089"/>
                  </a:lnTo>
                  <a:lnTo>
                    <a:pt x="17801" y="9090"/>
                  </a:lnTo>
                  <a:lnTo>
                    <a:pt x="17807" y="9092"/>
                  </a:lnTo>
                  <a:lnTo>
                    <a:pt x="17813" y="9092"/>
                  </a:lnTo>
                  <a:lnTo>
                    <a:pt x="17819" y="9090"/>
                  </a:lnTo>
                  <a:lnTo>
                    <a:pt x="17826" y="9089"/>
                  </a:lnTo>
                  <a:lnTo>
                    <a:pt x="17832" y="9090"/>
                  </a:lnTo>
                  <a:lnTo>
                    <a:pt x="17838" y="9090"/>
                  </a:lnTo>
                  <a:lnTo>
                    <a:pt x="17844" y="9089"/>
                  </a:lnTo>
                  <a:lnTo>
                    <a:pt x="17850" y="9090"/>
                  </a:lnTo>
                  <a:lnTo>
                    <a:pt x="17856" y="9091"/>
                  </a:lnTo>
                  <a:lnTo>
                    <a:pt x="17862" y="9093"/>
                  </a:lnTo>
                  <a:lnTo>
                    <a:pt x="17868" y="9093"/>
                  </a:lnTo>
                  <a:lnTo>
                    <a:pt x="17874" y="9092"/>
                  </a:lnTo>
                  <a:lnTo>
                    <a:pt x="17880" y="9091"/>
                  </a:lnTo>
                  <a:lnTo>
                    <a:pt x="17886" y="9091"/>
                  </a:lnTo>
                  <a:lnTo>
                    <a:pt x="17892" y="9092"/>
                  </a:lnTo>
                  <a:lnTo>
                    <a:pt x="17898" y="9091"/>
                  </a:lnTo>
                  <a:lnTo>
                    <a:pt x="17904" y="9090"/>
                  </a:lnTo>
                  <a:lnTo>
                    <a:pt x="17910" y="9091"/>
                  </a:lnTo>
                  <a:lnTo>
                    <a:pt x="17917" y="9093"/>
                  </a:lnTo>
                  <a:lnTo>
                    <a:pt x="17923" y="9091"/>
                  </a:lnTo>
                  <a:lnTo>
                    <a:pt x="17929" y="9091"/>
                  </a:lnTo>
                  <a:lnTo>
                    <a:pt x="17935" y="9092"/>
                  </a:lnTo>
                  <a:lnTo>
                    <a:pt x="17941" y="9094"/>
                  </a:lnTo>
                  <a:lnTo>
                    <a:pt x="17947" y="9094"/>
                  </a:lnTo>
                  <a:lnTo>
                    <a:pt x="17953" y="9093"/>
                  </a:lnTo>
                  <a:lnTo>
                    <a:pt x="17959" y="9091"/>
                  </a:lnTo>
                  <a:lnTo>
                    <a:pt x="17965" y="9090"/>
                  </a:lnTo>
                  <a:lnTo>
                    <a:pt x="17971" y="9091"/>
                  </a:lnTo>
                  <a:lnTo>
                    <a:pt x="17977" y="9090"/>
                  </a:lnTo>
                  <a:lnTo>
                    <a:pt x="17983" y="9088"/>
                  </a:lnTo>
                  <a:lnTo>
                    <a:pt x="17989" y="9089"/>
                  </a:lnTo>
                  <a:lnTo>
                    <a:pt x="17995" y="9094"/>
                  </a:lnTo>
                  <a:lnTo>
                    <a:pt x="18001" y="9094"/>
                  </a:lnTo>
                  <a:lnTo>
                    <a:pt x="18008" y="9092"/>
                  </a:lnTo>
                  <a:lnTo>
                    <a:pt x="18014" y="9091"/>
                  </a:lnTo>
                  <a:lnTo>
                    <a:pt x="18020" y="9090"/>
                  </a:lnTo>
                  <a:lnTo>
                    <a:pt x="18026" y="9093"/>
                  </a:lnTo>
                  <a:lnTo>
                    <a:pt x="18032" y="9095"/>
                  </a:lnTo>
                  <a:lnTo>
                    <a:pt x="18038" y="9096"/>
                  </a:lnTo>
                  <a:lnTo>
                    <a:pt x="18044" y="9096"/>
                  </a:lnTo>
                  <a:lnTo>
                    <a:pt x="18050" y="9093"/>
                  </a:lnTo>
                  <a:lnTo>
                    <a:pt x="18056" y="9092"/>
                  </a:lnTo>
                  <a:lnTo>
                    <a:pt x="18062" y="9092"/>
                  </a:lnTo>
                  <a:lnTo>
                    <a:pt x="18068" y="9092"/>
                  </a:lnTo>
                  <a:lnTo>
                    <a:pt x="18074" y="9093"/>
                  </a:lnTo>
                  <a:lnTo>
                    <a:pt x="18080" y="9093"/>
                  </a:lnTo>
                  <a:lnTo>
                    <a:pt x="18086" y="9093"/>
                  </a:lnTo>
                  <a:lnTo>
                    <a:pt x="18092" y="9093"/>
                  </a:lnTo>
                  <a:lnTo>
                    <a:pt x="18099" y="9089"/>
                  </a:lnTo>
                  <a:lnTo>
                    <a:pt x="18105" y="9090"/>
                  </a:lnTo>
                  <a:lnTo>
                    <a:pt x="18111" y="9092"/>
                  </a:lnTo>
                  <a:lnTo>
                    <a:pt x="18117" y="9092"/>
                  </a:lnTo>
                  <a:lnTo>
                    <a:pt x="18123" y="9092"/>
                  </a:lnTo>
                  <a:lnTo>
                    <a:pt x="18129" y="9091"/>
                  </a:lnTo>
                  <a:lnTo>
                    <a:pt x="18135" y="9090"/>
                  </a:lnTo>
                  <a:lnTo>
                    <a:pt x="18141" y="9089"/>
                  </a:lnTo>
                  <a:lnTo>
                    <a:pt x="18147" y="9090"/>
                  </a:lnTo>
                  <a:lnTo>
                    <a:pt x="18153" y="9089"/>
                  </a:lnTo>
                  <a:lnTo>
                    <a:pt x="18159" y="9087"/>
                  </a:lnTo>
                  <a:lnTo>
                    <a:pt x="18165" y="9087"/>
                  </a:lnTo>
                  <a:lnTo>
                    <a:pt x="18171" y="9088"/>
                  </a:lnTo>
                  <a:lnTo>
                    <a:pt x="18177" y="9090"/>
                  </a:lnTo>
                  <a:lnTo>
                    <a:pt x="18183" y="9090"/>
                  </a:lnTo>
                  <a:lnTo>
                    <a:pt x="18190" y="9088"/>
                  </a:lnTo>
                  <a:lnTo>
                    <a:pt x="18196" y="9086"/>
                  </a:lnTo>
                  <a:lnTo>
                    <a:pt x="18202" y="9084"/>
                  </a:lnTo>
                  <a:lnTo>
                    <a:pt x="18208" y="9086"/>
                  </a:lnTo>
                  <a:lnTo>
                    <a:pt x="18214" y="9088"/>
                  </a:lnTo>
                  <a:lnTo>
                    <a:pt x="18220" y="9088"/>
                  </a:lnTo>
                  <a:lnTo>
                    <a:pt x="18226" y="9088"/>
                  </a:lnTo>
                  <a:lnTo>
                    <a:pt x="18232" y="9087"/>
                  </a:lnTo>
                  <a:lnTo>
                    <a:pt x="18238" y="9087"/>
                  </a:lnTo>
                  <a:lnTo>
                    <a:pt x="18244" y="9088"/>
                  </a:lnTo>
                  <a:lnTo>
                    <a:pt x="18250" y="9088"/>
                  </a:lnTo>
                  <a:lnTo>
                    <a:pt x="18256" y="9088"/>
                  </a:lnTo>
                  <a:lnTo>
                    <a:pt x="18262" y="9088"/>
                  </a:lnTo>
                  <a:lnTo>
                    <a:pt x="18268" y="9089"/>
                  </a:lnTo>
                  <a:lnTo>
                    <a:pt x="18275" y="9089"/>
                  </a:lnTo>
                  <a:lnTo>
                    <a:pt x="18281" y="9090"/>
                  </a:lnTo>
                  <a:lnTo>
                    <a:pt x="18287" y="9090"/>
                  </a:lnTo>
                  <a:lnTo>
                    <a:pt x="18293" y="9088"/>
                  </a:lnTo>
                </a:path>
              </a:pathLst>
            </a:custGeom>
            <a:noFill/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GB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72</Words>
  <Application>Microsoft Office PowerPoint</Application>
  <PresentationFormat>On-screen Show (4:3)</PresentationFormat>
  <Paragraphs>32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Helvetica</vt:lpstr>
      <vt:lpstr>HelveticaNeue LT 55 Roman</vt:lpstr>
      <vt:lpstr>Times New Roman</vt:lpstr>
      <vt:lpstr>Wingdings</vt:lpstr>
      <vt:lpstr>Default Design</vt:lpstr>
      <vt:lpstr>Fortis HILIC</vt:lpstr>
    </vt:vector>
  </TitlesOfParts>
  <Company>Fortis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Mark Woodruff</dc:creator>
  <cp:lastModifiedBy>Mark Woodruff</cp:lastModifiedBy>
  <cp:revision>364</cp:revision>
  <dcterms:created xsi:type="dcterms:W3CDTF">2005-08-05T14:34:13Z</dcterms:created>
  <dcterms:modified xsi:type="dcterms:W3CDTF">2020-08-13T09:08:15Z</dcterms:modified>
</cp:coreProperties>
</file>